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9.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0.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1.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2.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13.xml" ContentType="application/vnd.openxmlformats-officedocument.theme+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theme/theme14.xml" ContentType="application/vnd.openxmlformats-officedocument.theme+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15.xml" ContentType="application/vnd.openxmlformats-officedocument.theme+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theme/theme16.xml" ContentType="application/vnd.openxmlformats-officedocument.theme+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17.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theme/theme18.xml" ContentType="application/vnd.openxmlformats-officedocument.theme+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19.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theme/theme20.xml" ContentType="application/vnd.openxmlformats-officedocument.theme+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theme/theme21.xml" ContentType="application/vnd.openxmlformats-officedocument.theme+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theme/theme22.xml" ContentType="application/vnd.openxmlformats-officedocument.theme+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theme/theme23.xml" ContentType="application/vnd.openxmlformats-officedocument.theme+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theme/theme24.xml" ContentType="application/vnd.openxmlformats-officedocument.theme+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theme/theme25.xml" ContentType="application/vnd.openxmlformats-officedocument.theme+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theme/theme26.xml" ContentType="application/vnd.openxmlformats-officedocument.theme+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theme/theme27.xml" ContentType="application/vnd.openxmlformats-officedocument.theme+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theme/theme28.xml" ContentType="application/vnd.openxmlformats-officedocument.theme+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theme/theme29.xml" ContentType="application/vnd.openxmlformats-officedocument.theme+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theme/theme30.xml" ContentType="application/vnd.openxmlformats-officedocument.theme+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theme/theme31.xml" ContentType="application/vnd.openxmlformats-officedocument.theme+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theme/theme32.xml" ContentType="application/vnd.openxmlformats-officedocument.theme+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theme/theme33.xml" ContentType="application/vnd.openxmlformats-officedocument.theme+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theme/theme34.xml" ContentType="application/vnd.openxmlformats-officedocument.theme+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theme/theme35.xml" ContentType="application/vnd.openxmlformats-officedocument.theme+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theme/theme36.xml" ContentType="application/vnd.openxmlformats-officedocument.theme+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theme/theme37.xml" ContentType="application/vnd.openxmlformats-officedocument.theme+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theme/theme38.xml" ContentType="application/vnd.openxmlformats-officedocument.theme+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theme/theme39.xml" ContentType="application/vnd.openxmlformats-officedocument.theme+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theme/theme40.xml" ContentType="application/vnd.openxmlformats-officedocument.theme+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theme/theme41.xml" ContentType="application/vnd.openxmlformats-officedocument.theme+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theme/theme42.xml" ContentType="application/vnd.openxmlformats-officedocument.theme+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theme/theme43.xml" ContentType="application/vnd.openxmlformats-officedocument.theme+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theme/theme44.xml" ContentType="application/vnd.openxmlformats-officedocument.theme+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theme/theme45.xml" ContentType="application/vnd.openxmlformats-officedocument.theme+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theme/theme46.xml" ContentType="application/vnd.openxmlformats-officedocument.theme+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theme/theme47.xml" ContentType="application/vnd.openxmlformats-officedocument.theme+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theme/theme48.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theme/theme49.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theme/theme50.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theme/theme51.xml" ContentType="application/vnd.openxmlformats-officedocument.theme+xml"/>
  <Override PartName="/ppt/theme/themeOverride7.xml" ContentType="application/vnd.openxmlformats-officedocument.themeOverride+xml"/>
  <Override PartName="/ppt/theme/themeOverride8.xml" ContentType="application/vnd.openxmlformats-officedocument.themeOverride+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theme/theme52.xml" ContentType="application/vnd.openxmlformats-officedocument.theme+xml"/>
  <Override PartName="/ppt/theme/themeOverride9.xml" ContentType="application/vnd.openxmlformats-officedocument.themeOverride+xml"/>
  <Override PartName="/ppt/theme/themeOverride10.xml" ContentType="application/vnd.openxmlformats-officedocument.themeOverride+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theme/theme53.xml" ContentType="application/vnd.openxmlformats-officedocument.theme+xml"/>
  <Override PartName="/ppt/theme/themeOverride11.xml" ContentType="application/vnd.openxmlformats-officedocument.themeOverride+xml"/>
  <Override PartName="/ppt/theme/themeOverride12.xml" ContentType="application/vnd.openxmlformats-officedocument.themeOverride+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theme/theme54.xml" ContentType="application/vnd.openxmlformats-officedocument.theme+xml"/>
  <Override PartName="/ppt/theme/theme5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 id="2147483690" r:id="rId4"/>
    <p:sldMasterId id="2147483702" r:id="rId5"/>
    <p:sldMasterId id="2147483714" r:id="rId6"/>
    <p:sldMasterId id="2147483726" r:id="rId7"/>
    <p:sldMasterId id="2147483738" r:id="rId8"/>
    <p:sldMasterId id="2147483756" r:id="rId9"/>
    <p:sldMasterId id="2147483774" r:id="rId10"/>
    <p:sldMasterId id="2147483792" r:id="rId11"/>
    <p:sldMasterId id="2147483810" r:id="rId12"/>
    <p:sldMasterId id="2147483828" r:id="rId13"/>
    <p:sldMasterId id="2147483846" r:id="rId14"/>
    <p:sldMasterId id="2147483864" r:id="rId15"/>
    <p:sldMasterId id="2147483882" r:id="rId16"/>
    <p:sldMasterId id="2147483900" r:id="rId17"/>
    <p:sldMasterId id="2147483918" r:id="rId18"/>
    <p:sldMasterId id="2147483936" r:id="rId19"/>
    <p:sldMasterId id="2147483954" r:id="rId20"/>
    <p:sldMasterId id="2147483972" r:id="rId21"/>
    <p:sldMasterId id="2147483990" r:id="rId22"/>
    <p:sldMasterId id="2147484008" r:id="rId23"/>
    <p:sldMasterId id="2147484026" r:id="rId24"/>
    <p:sldMasterId id="2147484044" r:id="rId25"/>
    <p:sldMasterId id="2147484062" r:id="rId26"/>
    <p:sldMasterId id="2147484080" r:id="rId27"/>
    <p:sldMasterId id="2147484098" r:id="rId28"/>
    <p:sldMasterId id="2147484110" r:id="rId29"/>
    <p:sldMasterId id="2147484122" r:id="rId30"/>
    <p:sldMasterId id="2147484134" r:id="rId31"/>
    <p:sldMasterId id="2147484146" r:id="rId32"/>
    <p:sldMasterId id="2147484158" r:id="rId33"/>
    <p:sldMasterId id="2147484170" r:id="rId34"/>
    <p:sldMasterId id="2147484182" r:id="rId35"/>
    <p:sldMasterId id="2147484194" r:id="rId36"/>
    <p:sldMasterId id="2147484206" r:id="rId37"/>
    <p:sldMasterId id="2147484218" r:id="rId38"/>
    <p:sldMasterId id="2147484230" r:id="rId39"/>
    <p:sldMasterId id="2147484242" r:id="rId40"/>
    <p:sldMasterId id="2147484254" r:id="rId41"/>
    <p:sldMasterId id="2147484266" r:id="rId42"/>
    <p:sldMasterId id="2147484278" r:id="rId43"/>
    <p:sldMasterId id="2147484290" r:id="rId44"/>
    <p:sldMasterId id="2147484302" r:id="rId45"/>
    <p:sldMasterId id="2147484314" r:id="rId46"/>
    <p:sldMasterId id="2147484326" r:id="rId47"/>
    <p:sldMasterId id="2147484338" r:id="rId48"/>
    <p:sldMasterId id="2147484350" r:id="rId49"/>
    <p:sldMasterId id="2147484362" r:id="rId50"/>
    <p:sldMasterId id="2147484374" r:id="rId51"/>
    <p:sldMasterId id="2147484386" r:id="rId52"/>
    <p:sldMasterId id="2147484398" r:id="rId53"/>
    <p:sldMasterId id="2147484410" r:id="rId54"/>
  </p:sldMasterIdLst>
  <p:notesMasterIdLst>
    <p:notesMasterId r:id="rId108"/>
  </p:notesMasterIdLst>
  <p:sldIdLst>
    <p:sldId id="256" r:id="rId55"/>
    <p:sldId id="257" r:id="rId56"/>
    <p:sldId id="258" r:id="rId57"/>
    <p:sldId id="259" r:id="rId58"/>
    <p:sldId id="260" r:id="rId59"/>
    <p:sldId id="261" r:id="rId60"/>
    <p:sldId id="262" r:id="rId61"/>
    <p:sldId id="263" r:id="rId62"/>
    <p:sldId id="264" r:id="rId63"/>
    <p:sldId id="265" r:id="rId64"/>
    <p:sldId id="266" r:id="rId65"/>
    <p:sldId id="267" r:id="rId66"/>
    <p:sldId id="268" r:id="rId67"/>
    <p:sldId id="269" r:id="rId68"/>
    <p:sldId id="270" r:id="rId69"/>
    <p:sldId id="271" r:id="rId70"/>
    <p:sldId id="272" r:id="rId71"/>
    <p:sldId id="273" r:id="rId72"/>
    <p:sldId id="274" r:id="rId73"/>
    <p:sldId id="275" r:id="rId74"/>
    <p:sldId id="276" r:id="rId75"/>
    <p:sldId id="277" r:id="rId76"/>
    <p:sldId id="278" r:id="rId77"/>
    <p:sldId id="279" r:id="rId78"/>
    <p:sldId id="280" r:id="rId79"/>
    <p:sldId id="281" r:id="rId80"/>
    <p:sldId id="282" r:id="rId81"/>
    <p:sldId id="283" r:id="rId82"/>
    <p:sldId id="284" r:id="rId83"/>
    <p:sldId id="285" r:id="rId84"/>
    <p:sldId id="286" r:id="rId85"/>
    <p:sldId id="287" r:id="rId86"/>
    <p:sldId id="288" r:id="rId87"/>
    <p:sldId id="289" r:id="rId88"/>
    <p:sldId id="290" r:id="rId89"/>
    <p:sldId id="291" r:id="rId90"/>
    <p:sldId id="292" r:id="rId91"/>
    <p:sldId id="293" r:id="rId92"/>
    <p:sldId id="294" r:id="rId93"/>
    <p:sldId id="295" r:id="rId94"/>
    <p:sldId id="296" r:id="rId95"/>
    <p:sldId id="297" r:id="rId96"/>
    <p:sldId id="298" r:id="rId97"/>
    <p:sldId id="299" r:id="rId98"/>
    <p:sldId id="300" r:id="rId99"/>
    <p:sldId id="301" r:id="rId100"/>
    <p:sldId id="302" r:id="rId101"/>
    <p:sldId id="303" r:id="rId102"/>
    <p:sldId id="304" r:id="rId103"/>
    <p:sldId id="305" r:id="rId104"/>
    <p:sldId id="306" r:id="rId105"/>
    <p:sldId id="307" r:id="rId106"/>
    <p:sldId id="308" r:id="rId10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52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 Target="slides/slide9.xml"/><Relationship Id="rId68" Type="http://schemas.openxmlformats.org/officeDocument/2006/relationships/slide" Target="slides/slide14.xml"/><Relationship Id="rId84" Type="http://schemas.openxmlformats.org/officeDocument/2006/relationships/slide" Target="slides/slide30.xml"/><Relationship Id="rId89" Type="http://schemas.openxmlformats.org/officeDocument/2006/relationships/slide" Target="slides/slide35.xml"/><Relationship Id="rId11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07" Type="http://schemas.openxmlformats.org/officeDocument/2006/relationships/slide" Target="slides/slide53.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Master" Target="slideMasters/slideMaster53.xml"/><Relationship Id="rId58" Type="http://schemas.openxmlformats.org/officeDocument/2006/relationships/slide" Target="slides/slide4.xml"/><Relationship Id="rId66" Type="http://schemas.openxmlformats.org/officeDocument/2006/relationships/slide" Target="slides/slide12.xml"/><Relationship Id="rId74" Type="http://schemas.openxmlformats.org/officeDocument/2006/relationships/slide" Target="slides/slide20.xml"/><Relationship Id="rId79" Type="http://schemas.openxmlformats.org/officeDocument/2006/relationships/slide" Target="slides/slide25.xml"/><Relationship Id="rId87" Type="http://schemas.openxmlformats.org/officeDocument/2006/relationships/slide" Target="slides/slide33.xml"/><Relationship Id="rId102" Type="http://schemas.openxmlformats.org/officeDocument/2006/relationships/slide" Target="slides/slide48.xml"/><Relationship Id="rId110"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7.xml"/><Relationship Id="rId82" Type="http://schemas.openxmlformats.org/officeDocument/2006/relationships/slide" Target="slides/slide28.xml"/><Relationship Id="rId90" Type="http://schemas.openxmlformats.org/officeDocument/2006/relationships/slide" Target="slides/slide36.xml"/><Relationship Id="rId95" Type="http://schemas.openxmlformats.org/officeDocument/2006/relationships/slide" Target="slides/slide4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 Target="slides/slide2.xml"/><Relationship Id="rId64" Type="http://schemas.openxmlformats.org/officeDocument/2006/relationships/slide" Target="slides/slide10.xml"/><Relationship Id="rId69" Type="http://schemas.openxmlformats.org/officeDocument/2006/relationships/slide" Target="slides/slide15.xml"/><Relationship Id="rId77" Type="http://schemas.openxmlformats.org/officeDocument/2006/relationships/slide" Target="slides/slide23.xml"/><Relationship Id="rId100" Type="http://schemas.openxmlformats.org/officeDocument/2006/relationships/slide" Target="slides/slide46.xml"/><Relationship Id="rId105" Type="http://schemas.openxmlformats.org/officeDocument/2006/relationships/slide" Target="slides/slide51.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18.xml"/><Relationship Id="rId80" Type="http://schemas.openxmlformats.org/officeDocument/2006/relationships/slide" Target="slides/slide26.xml"/><Relationship Id="rId85" Type="http://schemas.openxmlformats.org/officeDocument/2006/relationships/slide" Target="slides/slide31.xml"/><Relationship Id="rId93" Type="http://schemas.openxmlformats.org/officeDocument/2006/relationships/slide" Target="slides/slide39.xml"/><Relationship Id="rId98"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 Target="slides/slide5.xml"/><Relationship Id="rId67" Type="http://schemas.openxmlformats.org/officeDocument/2006/relationships/slide" Target="slides/slide13.xml"/><Relationship Id="rId103" Type="http://schemas.openxmlformats.org/officeDocument/2006/relationships/slide" Target="slides/slide49.xml"/><Relationship Id="rId108" Type="http://schemas.openxmlformats.org/officeDocument/2006/relationships/notesMaster" Target="notesMasters/notesMaster1.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Master" Target="slideMasters/slideMaster54.xml"/><Relationship Id="rId62" Type="http://schemas.openxmlformats.org/officeDocument/2006/relationships/slide" Target="slides/slide8.xml"/><Relationship Id="rId70" Type="http://schemas.openxmlformats.org/officeDocument/2006/relationships/slide" Target="slides/slide16.xml"/><Relationship Id="rId75" Type="http://schemas.openxmlformats.org/officeDocument/2006/relationships/slide" Target="slides/slide21.xml"/><Relationship Id="rId83" Type="http://schemas.openxmlformats.org/officeDocument/2006/relationships/slide" Target="slides/slide29.xml"/><Relationship Id="rId88" Type="http://schemas.openxmlformats.org/officeDocument/2006/relationships/slide" Target="slides/slide34.xml"/><Relationship Id="rId91" Type="http://schemas.openxmlformats.org/officeDocument/2006/relationships/slide" Target="slides/slide37.xml"/><Relationship Id="rId96" Type="http://schemas.openxmlformats.org/officeDocument/2006/relationships/slide" Target="slides/slide42.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 Target="slides/slide3.xml"/><Relationship Id="rId106" Type="http://schemas.openxmlformats.org/officeDocument/2006/relationships/slide" Target="slides/slide52.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 Target="slides/slide6.xml"/><Relationship Id="rId65" Type="http://schemas.openxmlformats.org/officeDocument/2006/relationships/slide" Target="slides/slide11.xml"/><Relationship Id="rId73" Type="http://schemas.openxmlformats.org/officeDocument/2006/relationships/slide" Target="slides/slide19.xml"/><Relationship Id="rId78" Type="http://schemas.openxmlformats.org/officeDocument/2006/relationships/slide" Target="slides/slide24.xml"/><Relationship Id="rId81" Type="http://schemas.openxmlformats.org/officeDocument/2006/relationships/slide" Target="slides/slide27.xml"/><Relationship Id="rId86" Type="http://schemas.openxmlformats.org/officeDocument/2006/relationships/slide" Target="slides/slide32.xml"/><Relationship Id="rId94" Type="http://schemas.openxmlformats.org/officeDocument/2006/relationships/slide" Target="slides/slide40.xml"/><Relationship Id="rId99" Type="http://schemas.openxmlformats.org/officeDocument/2006/relationships/slide" Target="slides/slide45.xml"/><Relationship Id="rId101" Type="http://schemas.openxmlformats.org/officeDocument/2006/relationships/slide" Target="slides/slide47.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presProps" Target="presProps.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 Target="slides/slide1.xml"/><Relationship Id="rId76" Type="http://schemas.openxmlformats.org/officeDocument/2006/relationships/slide" Target="slides/slide22.xml"/><Relationship Id="rId97" Type="http://schemas.openxmlformats.org/officeDocument/2006/relationships/slide" Target="slides/slide43.xml"/><Relationship Id="rId104" Type="http://schemas.openxmlformats.org/officeDocument/2006/relationships/slide" Target="slides/slide50.xml"/><Relationship Id="rId7" Type="http://schemas.openxmlformats.org/officeDocument/2006/relationships/slideMaster" Target="slideMasters/slideMaster7.xml"/><Relationship Id="rId71" Type="http://schemas.openxmlformats.org/officeDocument/2006/relationships/slide" Target="slides/slide17.xml"/><Relationship Id="rId92"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ABFDCC7-49EB-4E8E-BDDC-27F73D468B29}" type="datetimeFigureOut">
              <a:rPr lang="fa-IR" smtClean="0"/>
              <a:t>02/19/1446</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8EF1316-140D-41A5-991E-605B5CEA3DA0}" type="slidenum">
              <a:rPr lang="fa-IR" smtClean="0"/>
              <a:t>‹#›</a:t>
            </a:fld>
            <a:endParaRPr lang="fa-IR"/>
          </a:p>
        </p:txBody>
      </p:sp>
    </p:spTree>
    <p:extLst>
      <p:ext uri="{BB962C8B-B14F-4D97-AF65-F5344CB8AC3E}">
        <p14:creationId xmlns:p14="http://schemas.microsoft.com/office/powerpoint/2010/main" val="185843985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FF14E1-88F6-457F-ABC3-55C8DF4312D3}" type="slidenum">
              <a:rPr lang="ar-SA">
                <a:solidFill>
                  <a:prstClr val="black"/>
                </a:solidFill>
              </a:rPr>
              <a:pPr/>
              <a:t>2</a:t>
            </a:fld>
            <a:endParaRPr lang="en-US">
              <a:solidFill>
                <a:prstClr val="black"/>
              </a:solidFill>
            </a:endParaRPr>
          </a:p>
        </p:txBody>
      </p:sp>
      <p:sp>
        <p:nvSpPr>
          <p:cNvPr id="52226" name="Rectangle 2"/>
          <p:cNvSpPr>
            <a:spLocks noGrp="1" noRot="1" noChangeAspect="1" noChangeArrowheads="1" noTextEdit="1"/>
          </p:cNvSpPr>
          <p:nvPr>
            <p:ph type="sldImg"/>
          </p:nvPr>
        </p:nvSpPr>
        <p:spPr>
          <a:xfrm>
            <a:off x="1143000" y="685800"/>
            <a:ext cx="4572000" cy="3429000"/>
          </a:xfrm>
          <a:ln/>
        </p:spPr>
      </p:sp>
      <p:sp>
        <p:nvSpPr>
          <p:cNvPr id="52227" name="Rectangle 3"/>
          <p:cNvSpPr>
            <a:spLocks noGrp="1" noChangeArrowheads="1"/>
          </p:cNvSpPr>
          <p:nvPr>
            <p:ph type="body" idx="1"/>
          </p:nvPr>
        </p:nvSpPr>
        <p:spPr/>
        <p:txBody>
          <a:bodyPr/>
          <a:lstStyle/>
          <a:p>
            <a:endParaRPr lang="fa-I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defRPr sz="4400" b="1">
                <a:solidFill>
                  <a:schemeClr val="tx1"/>
                </a:solidFill>
                <a:latin typeface="Kufi" pitchFamily="2" charset="2"/>
                <a:cs typeface="B Titr" pitchFamily="2" charset="-78"/>
              </a:defRPr>
            </a:lvl1pPr>
            <a:lvl2pPr marL="742950" indent="-285750" eaLnBrk="0" hangingPunct="0">
              <a:defRPr sz="4400" b="1">
                <a:solidFill>
                  <a:schemeClr val="tx1"/>
                </a:solidFill>
                <a:latin typeface="Kufi" pitchFamily="2" charset="2"/>
                <a:cs typeface="B Titr" pitchFamily="2" charset="-78"/>
              </a:defRPr>
            </a:lvl2pPr>
            <a:lvl3pPr marL="1143000" indent="-228600" eaLnBrk="0" hangingPunct="0">
              <a:defRPr sz="4400" b="1">
                <a:solidFill>
                  <a:schemeClr val="tx1"/>
                </a:solidFill>
                <a:latin typeface="Kufi" pitchFamily="2" charset="2"/>
                <a:cs typeface="B Titr" pitchFamily="2" charset="-78"/>
              </a:defRPr>
            </a:lvl3pPr>
            <a:lvl4pPr marL="1600200" indent="-228600" eaLnBrk="0" hangingPunct="0">
              <a:defRPr sz="4400" b="1">
                <a:solidFill>
                  <a:schemeClr val="tx1"/>
                </a:solidFill>
                <a:latin typeface="Kufi" pitchFamily="2" charset="2"/>
                <a:cs typeface="B Titr" pitchFamily="2" charset="-78"/>
              </a:defRPr>
            </a:lvl4pPr>
            <a:lvl5pPr marL="2057400" indent="-228600" eaLnBrk="0" hangingPunct="0">
              <a:defRPr sz="4400" b="1">
                <a:solidFill>
                  <a:schemeClr val="tx1"/>
                </a:solidFill>
                <a:latin typeface="Kufi" pitchFamily="2" charset="2"/>
                <a:cs typeface="B Titr" pitchFamily="2" charset="-78"/>
              </a:defRPr>
            </a:lvl5pPr>
            <a:lvl6pPr marL="2514600" indent="-228600" algn="ctr" eaLnBrk="0" fontAlgn="base" hangingPunct="0">
              <a:spcBef>
                <a:spcPct val="0"/>
              </a:spcBef>
              <a:spcAft>
                <a:spcPct val="0"/>
              </a:spcAft>
              <a:defRPr sz="4400" b="1">
                <a:solidFill>
                  <a:schemeClr val="tx1"/>
                </a:solidFill>
                <a:latin typeface="Kufi" pitchFamily="2" charset="2"/>
                <a:cs typeface="B Titr" pitchFamily="2" charset="-78"/>
              </a:defRPr>
            </a:lvl6pPr>
            <a:lvl7pPr marL="2971800" indent="-228600" algn="ctr" eaLnBrk="0" fontAlgn="base" hangingPunct="0">
              <a:spcBef>
                <a:spcPct val="0"/>
              </a:spcBef>
              <a:spcAft>
                <a:spcPct val="0"/>
              </a:spcAft>
              <a:defRPr sz="4400" b="1">
                <a:solidFill>
                  <a:schemeClr val="tx1"/>
                </a:solidFill>
                <a:latin typeface="Kufi" pitchFamily="2" charset="2"/>
                <a:cs typeface="B Titr" pitchFamily="2" charset="-78"/>
              </a:defRPr>
            </a:lvl7pPr>
            <a:lvl8pPr marL="3429000" indent="-228600" algn="ctr" eaLnBrk="0" fontAlgn="base" hangingPunct="0">
              <a:spcBef>
                <a:spcPct val="0"/>
              </a:spcBef>
              <a:spcAft>
                <a:spcPct val="0"/>
              </a:spcAft>
              <a:defRPr sz="4400" b="1">
                <a:solidFill>
                  <a:schemeClr val="tx1"/>
                </a:solidFill>
                <a:latin typeface="Kufi" pitchFamily="2" charset="2"/>
                <a:cs typeface="B Titr" pitchFamily="2" charset="-78"/>
              </a:defRPr>
            </a:lvl8pPr>
            <a:lvl9pPr marL="3886200" indent="-228600" algn="ctr" eaLnBrk="0" fontAlgn="base" hangingPunct="0">
              <a:spcBef>
                <a:spcPct val="0"/>
              </a:spcBef>
              <a:spcAft>
                <a:spcPct val="0"/>
              </a:spcAft>
              <a:defRPr sz="4400" b="1">
                <a:solidFill>
                  <a:schemeClr val="tx1"/>
                </a:solidFill>
                <a:latin typeface="Kufi" pitchFamily="2" charset="2"/>
                <a:cs typeface="B Titr" pitchFamily="2" charset="-78"/>
              </a:defRPr>
            </a:lvl9pPr>
          </a:lstStyle>
          <a:p>
            <a:pPr eaLnBrk="1" hangingPunct="1"/>
            <a:fld id="{B818AB36-DAED-490C-8E3B-C70DB9E1A758}" type="slidenum">
              <a:rPr lang="ar-SA" sz="1200" b="0">
                <a:solidFill>
                  <a:prstClr val="black"/>
                </a:solidFill>
                <a:latin typeface="Arial" pitchFamily="34" charset="0"/>
                <a:cs typeface="Arial" pitchFamily="34" charset="0"/>
              </a:rPr>
              <a:pPr eaLnBrk="1" hangingPunct="1"/>
              <a:t>31</a:t>
            </a:fld>
            <a:endParaRPr lang="en-US" sz="1200" b="0">
              <a:solidFill>
                <a:prstClr val="black"/>
              </a:solidFill>
              <a:latin typeface="Arial" pitchFamily="34" charset="0"/>
              <a:cs typeface="Arial" pitchFamily="34" charset="0"/>
            </a:endParaRPr>
          </a:p>
        </p:txBody>
      </p:sp>
      <p:sp>
        <p:nvSpPr>
          <p:cNvPr id="45059" name="Rectangle 2"/>
          <p:cNvSpPr>
            <a:spLocks noGrp="1" noRot="1" noChangeAspect="1" noChangeArrowheads="1" noTextEdit="1"/>
          </p:cNvSpPr>
          <p:nvPr>
            <p:ph type="sldImg"/>
          </p:nvPr>
        </p:nvSpPr>
        <p:spPr>
          <a:xfrm>
            <a:off x="1143000" y="685800"/>
            <a:ext cx="4572000" cy="3429000"/>
          </a:xfrm>
          <a:ln/>
        </p:spPr>
      </p:sp>
      <p:sp>
        <p:nvSpPr>
          <p:cNvPr id="45060" name="Rectangle 3"/>
          <p:cNvSpPr>
            <a:spLocks noGrp="1" noChangeArrowheads="1"/>
          </p:cNvSpPr>
          <p:nvPr>
            <p:ph type="body" idx="1"/>
          </p:nvPr>
        </p:nvSpPr>
        <p:spPr>
          <a:xfrm>
            <a:off x="476250" y="4343400"/>
            <a:ext cx="5905500" cy="4114800"/>
          </a:xfrm>
          <a:noFill/>
        </p:spPr>
        <p:txBody>
          <a:bodyPr/>
          <a:lstStyle/>
          <a:p>
            <a:pPr eaLnBrk="1" hangingPunct="1"/>
            <a:endParaRPr lang="fa-IR" sz="1400" b="1" smtClean="0">
              <a:cs typeface="B Mitra" pitchFamily="2" charset="-7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sz="4400" b="1">
                <a:solidFill>
                  <a:schemeClr val="tx1"/>
                </a:solidFill>
                <a:latin typeface="Kufi" pitchFamily="2" charset="2"/>
                <a:cs typeface="B Titr" pitchFamily="2" charset="-78"/>
              </a:defRPr>
            </a:lvl1pPr>
            <a:lvl2pPr marL="742950" indent="-285750" eaLnBrk="0" hangingPunct="0">
              <a:defRPr sz="4400" b="1">
                <a:solidFill>
                  <a:schemeClr val="tx1"/>
                </a:solidFill>
                <a:latin typeface="Kufi" pitchFamily="2" charset="2"/>
                <a:cs typeface="B Titr" pitchFamily="2" charset="-78"/>
              </a:defRPr>
            </a:lvl2pPr>
            <a:lvl3pPr marL="1143000" indent="-228600" eaLnBrk="0" hangingPunct="0">
              <a:defRPr sz="4400" b="1">
                <a:solidFill>
                  <a:schemeClr val="tx1"/>
                </a:solidFill>
                <a:latin typeface="Kufi" pitchFamily="2" charset="2"/>
                <a:cs typeface="B Titr" pitchFamily="2" charset="-78"/>
              </a:defRPr>
            </a:lvl3pPr>
            <a:lvl4pPr marL="1600200" indent="-228600" eaLnBrk="0" hangingPunct="0">
              <a:defRPr sz="4400" b="1">
                <a:solidFill>
                  <a:schemeClr val="tx1"/>
                </a:solidFill>
                <a:latin typeface="Kufi" pitchFamily="2" charset="2"/>
                <a:cs typeface="B Titr" pitchFamily="2" charset="-78"/>
              </a:defRPr>
            </a:lvl4pPr>
            <a:lvl5pPr marL="2057400" indent="-228600" eaLnBrk="0" hangingPunct="0">
              <a:defRPr sz="4400" b="1">
                <a:solidFill>
                  <a:schemeClr val="tx1"/>
                </a:solidFill>
                <a:latin typeface="Kufi" pitchFamily="2" charset="2"/>
                <a:cs typeface="B Titr" pitchFamily="2" charset="-78"/>
              </a:defRPr>
            </a:lvl5pPr>
            <a:lvl6pPr marL="2514600" indent="-228600" algn="ctr" eaLnBrk="0" fontAlgn="base" hangingPunct="0">
              <a:spcBef>
                <a:spcPct val="0"/>
              </a:spcBef>
              <a:spcAft>
                <a:spcPct val="0"/>
              </a:spcAft>
              <a:defRPr sz="4400" b="1">
                <a:solidFill>
                  <a:schemeClr val="tx1"/>
                </a:solidFill>
                <a:latin typeface="Kufi" pitchFamily="2" charset="2"/>
                <a:cs typeface="B Titr" pitchFamily="2" charset="-78"/>
              </a:defRPr>
            </a:lvl6pPr>
            <a:lvl7pPr marL="2971800" indent="-228600" algn="ctr" eaLnBrk="0" fontAlgn="base" hangingPunct="0">
              <a:spcBef>
                <a:spcPct val="0"/>
              </a:spcBef>
              <a:spcAft>
                <a:spcPct val="0"/>
              </a:spcAft>
              <a:defRPr sz="4400" b="1">
                <a:solidFill>
                  <a:schemeClr val="tx1"/>
                </a:solidFill>
                <a:latin typeface="Kufi" pitchFamily="2" charset="2"/>
                <a:cs typeface="B Titr" pitchFamily="2" charset="-78"/>
              </a:defRPr>
            </a:lvl7pPr>
            <a:lvl8pPr marL="3429000" indent="-228600" algn="ctr" eaLnBrk="0" fontAlgn="base" hangingPunct="0">
              <a:spcBef>
                <a:spcPct val="0"/>
              </a:spcBef>
              <a:spcAft>
                <a:spcPct val="0"/>
              </a:spcAft>
              <a:defRPr sz="4400" b="1">
                <a:solidFill>
                  <a:schemeClr val="tx1"/>
                </a:solidFill>
                <a:latin typeface="Kufi" pitchFamily="2" charset="2"/>
                <a:cs typeface="B Titr" pitchFamily="2" charset="-78"/>
              </a:defRPr>
            </a:lvl8pPr>
            <a:lvl9pPr marL="3886200" indent="-228600" algn="ctr" eaLnBrk="0" fontAlgn="base" hangingPunct="0">
              <a:spcBef>
                <a:spcPct val="0"/>
              </a:spcBef>
              <a:spcAft>
                <a:spcPct val="0"/>
              </a:spcAft>
              <a:defRPr sz="4400" b="1">
                <a:solidFill>
                  <a:schemeClr val="tx1"/>
                </a:solidFill>
                <a:latin typeface="Kufi" pitchFamily="2" charset="2"/>
                <a:cs typeface="B Titr" pitchFamily="2" charset="-78"/>
              </a:defRPr>
            </a:lvl9pPr>
          </a:lstStyle>
          <a:p>
            <a:pPr eaLnBrk="1" hangingPunct="1"/>
            <a:fld id="{E59A284A-A45C-49B8-A944-86506FCC97A5}" type="slidenum">
              <a:rPr lang="ar-SA" sz="1200" b="0">
                <a:solidFill>
                  <a:prstClr val="black"/>
                </a:solidFill>
                <a:latin typeface="Arial" pitchFamily="34" charset="0"/>
                <a:cs typeface="Arial" pitchFamily="34" charset="0"/>
              </a:rPr>
              <a:pPr eaLnBrk="1" hangingPunct="1"/>
              <a:t>32</a:t>
            </a:fld>
            <a:endParaRPr lang="en-US" sz="1200" b="0">
              <a:solidFill>
                <a:prstClr val="black"/>
              </a:solidFill>
              <a:latin typeface="Arial" pitchFamily="34" charset="0"/>
              <a:cs typeface="Arial" pitchFamily="34" charset="0"/>
            </a:endParaRPr>
          </a:p>
        </p:txBody>
      </p:sp>
      <p:sp>
        <p:nvSpPr>
          <p:cNvPr id="46083" name="Rectangle 2"/>
          <p:cNvSpPr>
            <a:spLocks noGrp="1" noRot="1" noChangeAspect="1" noChangeArrowheads="1" noTextEdit="1"/>
          </p:cNvSpPr>
          <p:nvPr>
            <p:ph type="sldImg"/>
          </p:nvPr>
        </p:nvSpPr>
        <p:spPr>
          <a:xfrm>
            <a:off x="1143000" y="685800"/>
            <a:ext cx="4572000" cy="3429000"/>
          </a:xfrm>
          <a:ln/>
        </p:spPr>
      </p:sp>
      <p:sp>
        <p:nvSpPr>
          <p:cNvPr id="46084" name="Rectangle 3"/>
          <p:cNvSpPr>
            <a:spLocks noGrp="1" noChangeArrowheads="1"/>
          </p:cNvSpPr>
          <p:nvPr>
            <p:ph type="body" idx="1"/>
          </p:nvPr>
        </p:nvSpPr>
        <p:spPr>
          <a:noFill/>
        </p:spPr>
        <p:txBody>
          <a:bodyPr/>
          <a:lstStyle/>
          <a:p>
            <a:pPr eaLnBrk="1" hangingPunct="1"/>
            <a:endParaRPr lang="fa-IR" sz="1600" b="1" smtClean="0">
              <a:cs typeface="B Mitra" pitchFamily="2" charset="-7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sz="4400" b="1">
                <a:solidFill>
                  <a:schemeClr val="tx1"/>
                </a:solidFill>
                <a:latin typeface="Kufi" pitchFamily="2" charset="2"/>
                <a:cs typeface="B Titr" pitchFamily="2" charset="-78"/>
              </a:defRPr>
            </a:lvl1pPr>
            <a:lvl2pPr marL="742950" indent="-285750" eaLnBrk="0" hangingPunct="0">
              <a:defRPr sz="4400" b="1">
                <a:solidFill>
                  <a:schemeClr val="tx1"/>
                </a:solidFill>
                <a:latin typeface="Kufi" pitchFamily="2" charset="2"/>
                <a:cs typeface="B Titr" pitchFamily="2" charset="-78"/>
              </a:defRPr>
            </a:lvl2pPr>
            <a:lvl3pPr marL="1143000" indent="-228600" eaLnBrk="0" hangingPunct="0">
              <a:defRPr sz="4400" b="1">
                <a:solidFill>
                  <a:schemeClr val="tx1"/>
                </a:solidFill>
                <a:latin typeface="Kufi" pitchFamily="2" charset="2"/>
                <a:cs typeface="B Titr" pitchFamily="2" charset="-78"/>
              </a:defRPr>
            </a:lvl3pPr>
            <a:lvl4pPr marL="1600200" indent="-228600" eaLnBrk="0" hangingPunct="0">
              <a:defRPr sz="4400" b="1">
                <a:solidFill>
                  <a:schemeClr val="tx1"/>
                </a:solidFill>
                <a:latin typeface="Kufi" pitchFamily="2" charset="2"/>
                <a:cs typeface="B Titr" pitchFamily="2" charset="-78"/>
              </a:defRPr>
            </a:lvl4pPr>
            <a:lvl5pPr marL="2057400" indent="-228600" eaLnBrk="0" hangingPunct="0">
              <a:defRPr sz="4400" b="1">
                <a:solidFill>
                  <a:schemeClr val="tx1"/>
                </a:solidFill>
                <a:latin typeface="Kufi" pitchFamily="2" charset="2"/>
                <a:cs typeface="B Titr" pitchFamily="2" charset="-78"/>
              </a:defRPr>
            </a:lvl5pPr>
            <a:lvl6pPr marL="2514600" indent="-228600" algn="ctr" eaLnBrk="0" fontAlgn="base" hangingPunct="0">
              <a:spcBef>
                <a:spcPct val="0"/>
              </a:spcBef>
              <a:spcAft>
                <a:spcPct val="0"/>
              </a:spcAft>
              <a:defRPr sz="4400" b="1">
                <a:solidFill>
                  <a:schemeClr val="tx1"/>
                </a:solidFill>
                <a:latin typeface="Kufi" pitchFamily="2" charset="2"/>
                <a:cs typeface="B Titr" pitchFamily="2" charset="-78"/>
              </a:defRPr>
            </a:lvl6pPr>
            <a:lvl7pPr marL="2971800" indent="-228600" algn="ctr" eaLnBrk="0" fontAlgn="base" hangingPunct="0">
              <a:spcBef>
                <a:spcPct val="0"/>
              </a:spcBef>
              <a:spcAft>
                <a:spcPct val="0"/>
              </a:spcAft>
              <a:defRPr sz="4400" b="1">
                <a:solidFill>
                  <a:schemeClr val="tx1"/>
                </a:solidFill>
                <a:latin typeface="Kufi" pitchFamily="2" charset="2"/>
                <a:cs typeface="B Titr" pitchFamily="2" charset="-78"/>
              </a:defRPr>
            </a:lvl7pPr>
            <a:lvl8pPr marL="3429000" indent="-228600" algn="ctr" eaLnBrk="0" fontAlgn="base" hangingPunct="0">
              <a:spcBef>
                <a:spcPct val="0"/>
              </a:spcBef>
              <a:spcAft>
                <a:spcPct val="0"/>
              </a:spcAft>
              <a:defRPr sz="4400" b="1">
                <a:solidFill>
                  <a:schemeClr val="tx1"/>
                </a:solidFill>
                <a:latin typeface="Kufi" pitchFamily="2" charset="2"/>
                <a:cs typeface="B Titr" pitchFamily="2" charset="-78"/>
              </a:defRPr>
            </a:lvl8pPr>
            <a:lvl9pPr marL="3886200" indent="-228600" algn="ctr" eaLnBrk="0" fontAlgn="base" hangingPunct="0">
              <a:spcBef>
                <a:spcPct val="0"/>
              </a:spcBef>
              <a:spcAft>
                <a:spcPct val="0"/>
              </a:spcAft>
              <a:defRPr sz="4400" b="1">
                <a:solidFill>
                  <a:schemeClr val="tx1"/>
                </a:solidFill>
                <a:latin typeface="Kufi" pitchFamily="2" charset="2"/>
                <a:cs typeface="B Titr" pitchFamily="2" charset="-78"/>
              </a:defRPr>
            </a:lvl9pPr>
          </a:lstStyle>
          <a:p>
            <a:pPr eaLnBrk="1" hangingPunct="1"/>
            <a:fld id="{2192B381-FE24-403F-B054-599285E29EEA}" type="slidenum">
              <a:rPr lang="ar-SA" sz="1200" b="0">
                <a:solidFill>
                  <a:prstClr val="black"/>
                </a:solidFill>
                <a:latin typeface="Arial" pitchFamily="34" charset="0"/>
                <a:cs typeface="Arial" pitchFamily="34" charset="0"/>
              </a:rPr>
              <a:pPr eaLnBrk="1" hangingPunct="1"/>
              <a:t>33</a:t>
            </a:fld>
            <a:endParaRPr lang="en-US" sz="1200" b="0">
              <a:solidFill>
                <a:prstClr val="black"/>
              </a:solidFill>
              <a:latin typeface="Arial" pitchFamily="34" charset="0"/>
              <a:cs typeface="Arial" pitchFamily="34" charset="0"/>
            </a:endParaRPr>
          </a:p>
        </p:txBody>
      </p:sp>
      <p:sp>
        <p:nvSpPr>
          <p:cNvPr id="48131" name="Rectangle 2"/>
          <p:cNvSpPr>
            <a:spLocks noGrp="1" noRot="1" noChangeAspect="1" noChangeArrowheads="1" noTextEdit="1"/>
          </p:cNvSpPr>
          <p:nvPr>
            <p:ph type="sldImg"/>
          </p:nvPr>
        </p:nvSpPr>
        <p:spPr>
          <a:xfrm>
            <a:off x="1125538" y="684213"/>
            <a:ext cx="4572000" cy="3429000"/>
          </a:xfrm>
          <a:ln/>
        </p:spPr>
      </p:sp>
      <p:sp>
        <p:nvSpPr>
          <p:cNvPr id="48132" name="Rectangle 3"/>
          <p:cNvSpPr>
            <a:spLocks noGrp="1" noChangeArrowheads="1"/>
          </p:cNvSpPr>
          <p:nvPr>
            <p:ph type="body" idx="1"/>
          </p:nvPr>
        </p:nvSpPr>
        <p:spPr>
          <a:xfrm>
            <a:off x="477838" y="4500563"/>
            <a:ext cx="5903912" cy="4319587"/>
          </a:xfrm>
          <a:noFill/>
        </p:spPr>
        <p:txBody>
          <a:bodyPr/>
          <a:lstStyle/>
          <a:p>
            <a:pPr algn="r" rtl="1" eaLnBrk="1" hangingPunct="1"/>
            <a:endParaRPr lang="fa-IR" b="1"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sz="4400" b="1">
                <a:solidFill>
                  <a:schemeClr val="tx1"/>
                </a:solidFill>
                <a:latin typeface="Kufi" pitchFamily="2" charset="2"/>
                <a:cs typeface="B Titr" pitchFamily="2" charset="-78"/>
              </a:defRPr>
            </a:lvl1pPr>
            <a:lvl2pPr marL="742950" indent="-285750" eaLnBrk="0" hangingPunct="0">
              <a:defRPr sz="4400" b="1">
                <a:solidFill>
                  <a:schemeClr val="tx1"/>
                </a:solidFill>
                <a:latin typeface="Kufi" pitchFamily="2" charset="2"/>
                <a:cs typeface="B Titr" pitchFamily="2" charset="-78"/>
              </a:defRPr>
            </a:lvl2pPr>
            <a:lvl3pPr marL="1143000" indent="-228600" eaLnBrk="0" hangingPunct="0">
              <a:defRPr sz="4400" b="1">
                <a:solidFill>
                  <a:schemeClr val="tx1"/>
                </a:solidFill>
                <a:latin typeface="Kufi" pitchFamily="2" charset="2"/>
                <a:cs typeface="B Titr" pitchFamily="2" charset="-78"/>
              </a:defRPr>
            </a:lvl3pPr>
            <a:lvl4pPr marL="1600200" indent="-228600" eaLnBrk="0" hangingPunct="0">
              <a:defRPr sz="4400" b="1">
                <a:solidFill>
                  <a:schemeClr val="tx1"/>
                </a:solidFill>
                <a:latin typeface="Kufi" pitchFamily="2" charset="2"/>
                <a:cs typeface="B Titr" pitchFamily="2" charset="-78"/>
              </a:defRPr>
            </a:lvl4pPr>
            <a:lvl5pPr marL="2057400" indent="-228600" eaLnBrk="0" hangingPunct="0">
              <a:defRPr sz="4400" b="1">
                <a:solidFill>
                  <a:schemeClr val="tx1"/>
                </a:solidFill>
                <a:latin typeface="Kufi" pitchFamily="2" charset="2"/>
                <a:cs typeface="B Titr" pitchFamily="2" charset="-78"/>
              </a:defRPr>
            </a:lvl5pPr>
            <a:lvl6pPr marL="2514600" indent="-228600" algn="ctr" eaLnBrk="0" fontAlgn="base" hangingPunct="0">
              <a:spcBef>
                <a:spcPct val="0"/>
              </a:spcBef>
              <a:spcAft>
                <a:spcPct val="0"/>
              </a:spcAft>
              <a:defRPr sz="4400" b="1">
                <a:solidFill>
                  <a:schemeClr val="tx1"/>
                </a:solidFill>
                <a:latin typeface="Kufi" pitchFamily="2" charset="2"/>
                <a:cs typeface="B Titr" pitchFamily="2" charset="-78"/>
              </a:defRPr>
            </a:lvl6pPr>
            <a:lvl7pPr marL="2971800" indent="-228600" algn="ctr" eaLnBrk="0" fontAlgn="base" hangingPunct="0">
              <a:spcBef>
                <a:spcPct val="0"/>
              </a:spcBef>
              <a:spcAft>
                <a:spcPct val="0"/>
              </a:spcAft>
              <a:defRPr sz="4400" b="1">
                <a:solidFill>
                  <a:schemeClr val="tx1"/>
                </a:solidFill>
                <a:latin typeface="Kufi" pitchFamily="2" charset="2"/>
                <a:cs typeface="B Titr" pitchFamily="2" charset="-78"/>
              </a:defRPr>
            </a:lvl7pPr>
            <a:lvl8pPr marL="3429000" indent="-228600" algn="ctr" eaLnBrk="0" fontAlgn="base" hangingPunct="0">
              <a:spcBef>
                <a:spcPct val="0"/>
              </a:spcBef>
              <a:spcAft>
                <a:spcPct val="0"/>
              </a:spcAft>
              <a:defRPr sz="4400" b="1">
                <a:solidFill>
                  <a:schemeClr val="tx1"/>
                </a:solidFill>
                <a:latin typeface="Kufi" pitchFamily="2" charset="2"/>
                <a:cs typeface="B Titr" pitchFamily="2" charset="-78"/>
              </a:defRPr>
            </a:lvl8pPr>
            <a:lvl9pPr marL="3886200" indent="-228600" algn="ctr" eaLnBrk="0" fontAlgn="base" hangingPunct="0">
              <a:spcBef>
                <a:spcPct val="0"/>
              </a:spcBef>
              <a:spcAft>
                <a:spcPct val="0"/>
              </a:spcAft>
              <a:defRPr sz="4400" b="1">
                <a:solidFill>
                  <a:schemeClr val="tx1"/>
                </a:solidFill>
                <a:latin typeface="Kufi" pitchFamily="2" charset="2"/>
                <a:cs typeface="B Titr" pitchFamily="2" charset="-78"/>
              </a:defRPr>
            </a:lvl9pPr>
          </a:lstStyle>
          <a:p>
            <a:pPr eaLnBrk="1" hangingPunct="1"/>
            <a:fld id="{C6580E3E-0CBB-4B99-9558-3E2FD2A852B8}" type="slidenum">
              <a:rPr lang="ar-SA" sz="1200" b="0">
                <a:solidFill>
                  <a:prstClr val="black"/>
                </a:solidFill>
                <a:latin typeface="Arial" pitchFamily="34" charset="0"/>
                <a:cs typeface="Arial" pitchFamily="34" charset="0"/>
              </a:rPr>
              <a:pPr eaLnBrk="1" hangingPunct="1"/>
              <a:t>34</a:t>
            </a:fld>
            <a:endParaRPr lang="en-US" sz="1200" b="0">
              <a:solidFill>
                <a:prstClr val="black"/>
              </a:solidFill>
              <a:latin typeface="Arial" pitchFamily="34" charset="0"/>
              <a:cs typeface="Arial" pitchFamily="34" charset="0"/>
            </a:endParaRPr>
          </a:p>
        </p:txBody>
      </p:sp>
      <p:sp>
        <p:nvSpPr>
          <p:cNvPr id="49155" name="Rectangle 2"/>
          <p:cNvSpPr>
            <a:spLocks noGrp="1" noRot="1" noChangeAspect="1" noChangeArrowheads="1" noTextEdit="1"/>
          </p:cNvSpPr>
          <p:nvPr>
            <p:ph type="sldImg"/>
          </p:nvPr>
        </p:nvSpPr>
        <p:spPr>
          <a:xfrm>
            <a:off x="1143000" y="685800"/>
            <a:ext cx="4572000" cy="3429000"/>
          </a:xfrm>
          <a:ln/>
        </p:spPr>
      </p:sp>
      <p:sp>
        <p:nvSpPr>
          <p:cNvPr id="49156" name="Rectangle 3"/>
          <p:cNvSpPr>
            <a:spLocks noGrp="1" noChangeArrowheads="1"/>
          </p:cNvSpPr>
          <p:nvPr>
            <p:ph type="body" idx="1"/>
          </p:nvPr>
        </p:nvSpPr>
        <p:spPr>
          <a:xfrm>
            <a:off x="404813" y="4343400"/>
            <a:ext cx="5767387" cy="4114800"/>
          </a:xfrm>
          <a:noFill/>
        </p:spPr>
        <p:txBody>
          <a:bodyPr/>
          <a:lstStyle/>
          <a:p>
            <a:pPr algn="r" rtl="1" eaLnBrk="1" hangingPunct="1">
              <a:lnSpc>
                <a:spcPct val="90000"/>
              </a:lnSpc>
              <a:buFont typeface="Wingdings" pitchFamily="2" charset="2"/>
              <a:buNone/>
            </a:pPr>
            <a:r>
              <a:rPr lang="fa-IR" sz="1800" b="1" smtClean="0">
                <a:cs typeface="Lotus" pitchFamily="2" charset="-78"/>
              </a:rPr>
              <a:t> </a:t>
            </a:r>
            <a:endParaRPr lang="en-US" sz="1600" b="1" smtClean="0">
              <a:cs typeface="B Mitra" pitchFamily="2" charset="-7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sz="4400" b="1">
                <a:solidFill>
                  <a:schemeClr val="tx1"/>
                </a:solidFill>
                <a:latin typeface="Kufi" pitchFamily="2" charset="2"/>
                <a:cs typeface="B Titr" pitchFamily="2" charset="-78"/>
              </a:defRPr>
            </a:lvl1pPr>
            <a:lvl2pPr marL="742950" indent="-285750" eaLnBrk="0" hangingPunct="0">
              <a:defRPr sz="4400" b="1">
                <a:solidFill>
                  <a:schemeClr val="tx1"/>
                </a:solidFill>
                <a:latin typeface="Kufi" pitchFamily="2" charset="2"/>
                <a:cs typeface="B Titr" pitchFamily="2" charset="-78"/>
              </a:defRPr>
            </a:lvl2pPr>
            <a:lvl3pPr marL="1143000" indent="-228600" eaLnBrk="0" hangingPunct="0">
              <a:defRPr sz="4400" b="1">
                <a:solidFill>
                  <a:schemeClr val="tx1"/>
                </a:solidFill>
                <a:latin typeface="Kufi" pitchFamily="2" charset="2"/>
                <a:cs typeface="B Titr" pitchFamily="2" charset="-78"/>
              </a:defRPr>
            </a:lvl3pPr>
            <a:lvl4pPr marL="1600200" indent="-228600" eaLnBrk="0" hangingPunct="0">
              <a:defRPr sz="4400" b="1">
                <a:solidFill>
                  <a:schemeClr val="tx1"/>
                </a:solidFill>
                <a:latin typeface="Kufi" pitchFamily="2" charset="2"/>
                <a:cs typeface="B Titr" pitchFamily="2" charset="-78"/>
              </a:defRPr>
            </a:lvl4pPr>
            <a:lvl5pPr marL="2057400" indent="-228600" eaLnBrk="0" hangingPunct="0">
              <a:defRPr sz="4400" b="1">
                <a:solidFill>
                  <a:schemeClr val="tx1"/>
                </a:solidFill>
                <a:latin typeface="Kufi" pitchFamily="2" charset="2"/>
                <a:cs typeface="B Titr" pitchFamily="2" charset="-78"/>
              </a:defRPr>
            </a:lvl5pPr>
            <a:lvl6pPr marL="2514600" indent="-228600" algn="ctr" eaLnBrk="0" fontAlgn="base" hangingPunct="0">
              <a:spcBef>
                <a:spcPct val="0"/>
              </a:spcBef>
              <a:spcAft>
                <a:spcPct val="0"/>
              </a:spcAft>
              <a:defRPr sz="4400" b="1">
                <a:solidFill>
                  <a:schemeClr val="tx1"/>
                </a:solidFill>
                <a:latin typeface="Kufi" pitchFamily="2" charset="2"/>
                <a:cs typeface="B Titr" pitchFamily="2" charset="-78"/>
              </a:defRPr>
            </a:lvl6pPr>
            <a:lvl7pPr marL="2971800" indent="-228600" algn="ctr" eaLnBrk="0" fontAlgn="base" hangingPunct="0">
              <a:spcBef>
                <a:spcPct val="0"/>
              </a:spcBef>
              <a:spcAft>
                <a:spcPct val="0"/>
              </a:spcAft>
              <a:defRPr sz="4400" b="1">
                <a:solidFill>
                  <a:schemeClr val="tx1"/>
                </a:solidFill>
                <a:latin typeface="Kufi" pitchFamily="2" charset="2"/>
                <a:cs typeface="B Titr" pitchFamily="2" charset="-78"/>
              </a:defRPr>
            </a:lvl7pPr>
            <a:lvl8pPr marL="3429000" indent="-228600" algn="ctr" eaLnBrk="0" fontAlgn="base" hangingPunct="0">
              <a:spcBef>
                <a:spcPct val="0"/>
              </a:spcBef>
              <a:spcAft>
                <a:spcPct val="0"/>
              </a:spcAft>
              <a:defRPr sz="4400" b="1">
                <a:solidFill>
                  <a:schemeClr val="tx1"/>
                </a:solidFill>
                <a:latin typeface="Kufi" pitchFamily="2" charset="2"/>
                <a:cs typeface="B Titr" pitchFamily="2" charset="-78"/>
              </a:defRPr>
            </a:lvl8pPr>
            <a:lvl9pPr marL="3886200" indent="-228600" algn="ctr" eaLnBrk="0" fontAlgn="base" hangingPunct="0">
              <a:spcBef>
                <a:spcPct val="0"/>
              </a:spcBef>
              <a:spcAft>
                <a:spcPct val="0"/>
              </a:spcAft>
              <a:defRPr sz="4400" b="1">
                <a:solidFill>
                  <a:schemeClr val="tx1"/>
                </a:solidFill>
                <a:latin typeface="Kufi" pitchFamily="2" charset="2"/>
                <a:cs typeface="B Titr" pitchFamily="2" charset="-78"/>
              </a:defRPr>
            </a:lvl9pPr>
          </a:lstStyle>
          <a:p>
            <a:pPr eaLnBrk="1" hangingPunct="1"/>
            <a:fld id="{F65DCF31-077E-4F85-926F-61553BA65D73}" type="slidenum">
              <a:rPr lang="ar-SA" sz="1200" b="0">
                <a:solidFill>
                  <a:prstClr val="black"/>
                </a:solidFill>
                <a:latin typeface="Arial" pitchFamily="34" charset="0"/>
                <a:cs typeface="Arial" pitchFamily="34" charset="0"/>
              </a:rPr>
              <a:pPr eaLnBrk="1" hangingPunct="1"/>
              <a:t>35</a:t>
            </a:fld>
            <a:endParaRPr lang="en-US" sz="1200" b="0">
              <a:solidFill>
                <a:prstClr val="black"/>
              </a:solidFill>
              <a:latin typeface="Arial" pitchFamily="34" charset="0"/>
              <a:cs typeface="Arial" pitchFamily="34" charset="0"/>
            </a:endParaRPr>
          </a:p>
        </p:txBody>
      </p:sp>
      <p:sp>
        <p:nvSpPr>
          <p:cNvPr id="50179" name="Rectangle 2"/>
          <p:cNvSpPr>
            <a:spLocks noGrp="1" noRot="1" noChangeAspect="1" noChangeArrowheads="1" noTextEdit="1"/>
          </p:cNvSpPr>
          <p:nvPr>
            <p:ph type="sldImg"/>
          </p:nvPr>
        </p:nvSpPr>
        <p:spPr>
          <a:xfrm>
            <a:off x="1143000" y="685800"/>
            <a:ext cx="4572000" cy="3429000"/>
          </a:xfrm>
          <a:ln/>
        </p:spPr>
      </p:sp>
      <p:sp>
        <p:nvSpPr>
          <p:cNvPr id="50180" name="Rectangle 3"/>
          <p:cNvSpPr>
            <a:spLocks noGrp="1" noChangeArrowheads="1"/>
          </p:cNvSpPr>
          <p:nvPr>
            <p:ph type="body" idx="1"/>
          </p:nvPr>
        </p:nvSpPr>
        <p:spPr>
          <a:xfrm>
            <a:off x="260350" y="4276725"/>
            <a:ext cx="6264275" cy="4787900"/>
          </a:xfrm>
          <a:noFill/>
        </p:spPr>
        <p:txBody>
          <a:bodyPr/>
          <a:lstStyle/>
          <a:p>
            <a:pPr eaLnBrk="1" hangingPunct="1"/>
            <a:endParaRPr lang="fa-IR" b="1" smtClean="0">
              <a:cs typeface="B Mitra" pitchFamily="2" charset="-7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sz="4400" b="1">
                <a:solidFill>
                  <a:schemeClr val="tx1"/>
                </a:solidFill>
                <a:latin typeface="Kufi" pitchFamily="2" charset="2"/>
                <a:cs typeface="B Titr" pitchFamily="2" charset="-78"/>
              </a:defRPr>
            </a:lvl1pPr>
            <a:lvl2pPr marL="742950" indent="-285750" eaLnBrk="0" hangingPunct="0">
              <a:defRPr sz="4400" b="1">
                <a:solidFill>
                  <a:schemeClr val="tx1"/>
                </a:solidFill>
                <a:latin typeface="Kufi" pitchFamily="2" charset="2"/>
                <a:cs typeface="B Titr" pitchFamily="2" charset="-78"/>
              </a:defRPr>
            </a:lvl2pPr>
            <a:lvl3pPr marL="1143000" indent="-228600" eaLnBrk="0" hangingPunct="0">
              <a:defRPr sz="4400" b="1">
                <a:solidFill>
                  <a:schemeClr val="tx1"/>
                </a:solidFill>
                <a:latin typeface="Kufi" pitchFamily="2" charset="2"/>
                <a:cs typeface="B Titr" pitchFamily="2" charset="-78"/>
              </a:defRPr>
            </a:lvl3pPr>
            <a:lvl4pPr marL="1600200" indent="-228600" eaLnBrk="0" hangingPunct="0">
              <a:defRPr sz="4400" b="1">
                <a:solidFill>
                  <a:schemeClr val="tx1"/>
                </a:solidFill>
                <a:latin typeface="Kufi" pitchFamily="2" charset="2"/>
                <a:cs typeface="B Titr" pitchFamily="2" charset="-78"/>
              </a:defRPr>
            </a:lvl4pPr>
            <a:lvl5pPr marL="2057400" indent="-228600" eaLnBrk="0" hangingPunct="0">
              <a:defRPr sz="4400" b="1">
                <a:solidFill>
                  <a:schemeClr val="tx1"/>
                </a:solidFill>
                <a:latin typeface="Kufi" pitchFamily="2" charset="2"/>
                <a:cs typeface="B Titr" pitchFamily="2" charset="-78"/>
              </a:defRPr>
            </a:lvl5pPr>
            <a:lvl6pPr marL="2514600" indent="-228600" algn="ctr" eaLnBrk="0" fontAlgn="base" hangingPunct="0">
              <a:spcBef>
                <a:spcPct val="0"/>
              </a:spcBef>
              <a:spcAft>
                <a:spcPct val="0"/>
              </a:spcAft>
              <a:defRPr sz="4400" b="1">
                <a:solidFill>
                  <a:schemeClr val="tx1"/>
                </a:solidFill>
                <a:latin typeface="Kufi" pitchFamily="2" charset="2"/>
                <a:cs typeface="B Titr" pitchFamily="2" charset="-78"/>
              </a:defRPr>
            </a:lvl6pPr>
            <a:lvl7pPr marL="2971800" indent="-228600" algn="ctr" eaLnBrk="0" fontAlgn="base" hangingPunct="0">
              <a:spcBef>
                <a:spcPct val="0"/>
              </a:spcBef>
              <a:spcAft>
                <a:spcPct val="0"/>
              </a:spcAft>
              <a:defRPr sz="4400" b="1">
                <a:solidFill>
                  <a:schemeClr val="tx1"/>
                </a:solidFill>
                <a:latin typeface="Kufi" pitchFamily="2" charset="2"/>
                <a:cs typeface="B Titr" pitchFamily="2" charset="-78"/>
              </a:defRPr>
            </a:lvl7pPr>
            <a:lvl8pPr marL="3429000" indent="-228600" algn="ctr" eaLnBrk="0" fontAlgn="base" hangingPunct="0">
              <a:spcBef>
                <a:spcPct val="0"/>
              </a:spcBef>
              <a:spcAft>
                <a:spcPct val="0"/>
              </a:spcAft>
              <a:defRPr sz="4400" b="1">
                <a:solidFill>
                  <a:schemeClr val="tx1"/>
                </a:solidFill>
                <a:latin typeface="Kufi" pitchFamily="2" charset="2"/>
                <a:cs typeface="B Titr" pitchFamily="2" charset="-78"/>
              </a:defRPr>
            </a:lvl8pPr>
            <a:lvl9pPr marL="3886200" indent="-228600" algn="ctr" eaLnBrk="0" fontAlgn="base" hangingPunct="0">
              <a:spcBef>
                <a:spcPct val="0"/>
              </a:spcBef>
              <a:spcAft>
                <a:spcPct val="0"/>
              </a:spcAft>
              <a:defRPr sz="4400" b="1">
                <a:solidFill>
                  <a:schemeClr val="tx1"/>
                </a:solidFill>
                <a:latin typeface="Kufi" pitchFamily="2" charset="2"/>
                <a:cs typeface="B Titr" pitchFamily="2" charset="-78"/>
              </a:defRPr>
            </a:lvl9pPr>
          </a:lstStyle>
          <a:p>
            <a:pPr eaLnBrk="1" hangingPunct="1"/>
            <a:fld id="{5BD98FA9-E824-4C8E-8F65-B27A4780BFE1}" type="slidenum">
              <a:rPr lang="ar-SA" sz="1200" b="0">
                <a:solidFill>
                  <a:prstClr val="black"/>
                </a:solidFill>
                <a:latin typeface="Arial" pitchFamily="34" charset="0"/>
                <a:cs typeface="Arial" pitchFamily="34" charset="0"/>
              </a:rPr>
              <a:pPr eaLnBrk="1" hangingPunct="1"/>
              <a:t>36</a:t>
            </a:fld>
            <a:endParaRPr lang="en-US" sz="1200" b="0">
              <a:solidFill>
                <a:prstClr val="black"/>
              </a:solidFill>
              <a:latin typeface="Arial" pitchFamily="34" charset="0"/>
              <a:cs typeface="Arial" pitchFamily="34" charset="0"/>
            </a:endParaRPr>
          </a:p>
        </p:txBody>
      </p:sp>
      <p:sp>
        <p:nvSpPr>
          <p:cNvPr id="51203" name="Rectangle 2"/>
          <p:cNvSpPr>
            <a:spLocks noGrp="1" noRot="1" noChangeAspect="1" noChangeArrowheads="1" noTextEdit="1"/>
          </p:cNvSpPr>
          <p:nvPr>
            <p:ph type="sldImg"/>
          </p:nvPr>
        </p:nvSpPr>
        <p:spPr>
          <a:xfrm>
            <a:off x="1143000" y="685800"/>
            <a:ext cx="4572000" cy="3429000"/>
          </a:xfrm>
          <a:ln/>
        </p:spPr>
      </p:sp>
      <p:sp>
        <p:nvSpPr>
          <p:cNvPr id="51204" name="Rectangle 3"/>
          <p:cNvSpPr>
            <a:spLocks noGrp="1" noChangeArrowheads="1"/>
          </p:cNvSpPr>
          <p:nvPr>
            <p:ph type="body" idx="1"/>
          </p:nvPr>
        </p:nvSpPr>
        <p:spPr>
          <a:xfrm>
            <a:off x="188913" y="4343400"/>
            <a:ext cx="6335712" cy="4549775"/>
          </a:xfrm>
          <a:noFill/>
        </p:spPr>
        <p:txBody>
          <a:bodyPr/>
          <a:lstStyle/>
          <a:p>
            <a:pPr marL="228600" indent="-228600" algn="r" rtl="1" eaLnBrk="1" hangingPunct="1">
              <a:buFont typeface="Wingdings" pitchFamily="2" charset="2"/>
              <a:buNone/>
            </a:pPr>
            <a:endParaRPr lang="fa-IR" sz="1400" b="1" smtClean="0">
              <a:cs typeface="B Mitra" pitchFamily="2" charset="-7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sz="4400" b="1">
                <a:solidFill>
                  <a:schemeClr val="tx1"/>
                </a:solidFill>
                <a:latin typeface="Kufi" pitchFamily="2" charset="2"/>
                <a:cs typeface="B Titr" pitchFamily="2" charset="-78"/>
              </a:defRPr>
            </a:lvl1pPr>
            <a:lvl2pPr marL="742950" indent="-285750" eaLnBrk="0" hangingPunct="0">
              <a:defRPr sz="4400" b="1">
                <a:solidFill>
                  <a:schemeClr val="tx1"/>
                </a:solidFill>
                <a:latin typeface="Kufi" pitchFamily="2" charset="2"/>
                <a:cs typeface="B Titr" pitchFamily="2" charset="-78"/>
              </a:defRPr>
            </a:lvl2pPr>
            <a:lvl3pPr marL="1143000" indent="-228600" eaLnBrk="0" hangingPunct="0">
              <a:defRPr sz="4400" b="1">
                <a:solidFill>
                  <a:schemeClr val="tx1"/>
                </a:solidFill>
                <a:latin typeface="Kufi" pitchFamily="2" charset="2"/>
                <a:cs typeface="B Titr" pitchFamily="2" charset="-78"/>
              </a:defRPr>
            </a:lvl3pPr>
            <a:lvl4pPr marL="1600200" indent="-228600" eaLnBrk="0" hangingPunct="0">
              <a:defRPr sz="4400" b="1">
                <a:solidFill>
                  <a:schemeClr val="tx1"/>
                </a:solidFill>
                <a:latin typeface="Kufi" pitchFamily="2" charset="2"/>
                <a:cs typeface="B Titr" pitchFamily="2" charset="-78"/>
              </a:defRPr>
            </a:lvl4pPr>
            <a:lvl5pPr marL="2057400" indent="-228600" eaLnBrk="0" hangingPunct="0">
              <a:defRPr sz="4400" b="1">
                <a:solidFill>
                  <a:schemeClr val="tx1"/>
                </a:solidFill>
                <a:latin typeface="Kufi" pitchFamily="2" charset="2"/>
                <a:cs typeface="B Titr" pitchFamily="2" charset="-78"/>
              </a:defRPr>
            </a:lvl5pPr>
            <a:lvl6pPr marL="2514600" indent="-228600" algn="ctr" eaLnBrk="0" fontAlgn="base" hangingPunct="0">
              <a:spcBef>
                <a:spcPct val="0"/>
              </a:spcBef>
              <a:spcAft>
                <a:spcPct val="0"/>
              </a:spcAft>
              <a:defRPr sz="4400" b="1">
                <a:solidFill>
                  <a:schemeClr val="tx1"/>
                </a:solidFill>
                <a:latin typeface="Kufi" pitchFamily="2" charset="2"/>
                <a:cs typeface="B Titr" pitchFamily="2" charset="-78"/>
              </a:defRPr>
            </a:lvl6pPr>
            <a:lvl7pPr marL="2971800" indent="-228600" algn="ctr" eaLnBrk="0" fontAlgn="base" hangingPunct="0">
              <a:spcBef>
                <a:spcPct val="0"/>
              </a:spcBef>
              <a:spcAft>
                <a:spcPct val="0"/>
              </a:spcAft>
              <a:defRPr sz="4400" b="1">
                <a:solidFill>
                  <a:schemeClr val="tx1"/>
                </a:solidFill>
                <a:latin typeface="Kufi" pitchFamily="2" charset="2"/>
                <a:cs typeface="B Titr" pitchFamily="2" charset="-78"/>
              </a:defRPr>
            </a:lvl7pPr>
            <a:lvl8pPr marL="3429000" indent="-228600" algn="ctr" eaLnBrk="0" fontAlgn="base" hangingPunct="0">
              <a:spcBef>
                <a:spcPct val="0"/>
              </a:spcBef>
              <a:spcAft>
                <a:spcPct val="0"/>
              </a:spcAft>
              <a:defRPr sz="4400" b="1">
                <a:solidFill>
                  <a:schemeClr val="tx1"/>
                </a:solidFill>
                <a:latin typeface="Kufi" pitchFamily="2" charset="2"/>
                <a:cs typeface="B Titr" pitchFamily="2" charset="-78"/>
              </a:defRPr>
            </a:lvl8pPr>
            <a:lvl9pPr marL="3886200" indent="-228600" algn="ctr" eaLnBrk="0" fontAlgn="base" hangingPunct="0">
              <a:spcBef>
                <a:spcPct val="0"/>
              </a:spcBef>
              <a:spcAft>
                <a:spcPct val="0"/>
              </a:spcAft>
              <a:defRPr sz="4400" b="1">
                <a:solidFill>
                  <a:schemeClr val="tx1"/>
                </a:solidFill>
                <a:latin typeface="Kufi" pitchFamily="2" charset="2"/>
                <a:cs typeface="B Titr" pitchFamily="2" charset="-78"/>
              </a:defRPr>
            </a:lvl9pPr>
          </a:lstStyle>
          <a:p>
            <a:pPr eaLnBrk="1" hangingPunct="1"/>
            <a:fld id="{A4624CF7-8B59-4585-928A-DE0E79AD42C8}" type="slidenum">
              <a:rPr lang="ar-SA" sz="1200" b="0">
                <a:solidFill>
                  <a:prstClr val="black"/>
                </a:solidFill>
                <a:latin typeface="Arial" pitchFamily="34" charset="0"/>
                <a:cs typeface="Arial" pitchFamily="34" charset="0"/>
              </a:rPr>
              <a:pPr eaLnBrk="1" hangingPunct="1"/>
              <a:t>37</a:t>
            </a:fld>
            <a:endParaRPr lang="en-US" sz="1200" b="0">
              <a:solidFill>
                <a:prstClr val="black"/>
              </a:solidFill>
              <a:latin typeface="Arial" pitchFamily="34" charset="0"/>
              <a:cs typeface="Arial" pitchFamily="34" charset="0"/>
            </a:endParaRPr>
          </a:p>
        </p:txBody>
      </p:sp>
      <p:sp>
        <p:nvSpPr>
          <p:cNvPr id="52227" name="Rectangle 2"/>
          <p:cNvSpPr>
            <a:spLocks noGrp="1" noRot="1" noChangeAspect="1" noChangeArrowheads="1" noTextEdit="1"/>
          </p:cNvSpPr>
          <p:nvPr>
            <p:ph type="sldImg"/>
          </p:nvPr>
        </p:nvSpPr>
        <p:spPr>
          <a:xfrm>
            <a:off x="1143000" y="685800"/>
            <a:ext cx="4572000" cy="3429000"/>
          </a:xfrm>
          <a:ln/>
        </p:spPr>
      </p:sp>
      <p:sp>
        <p:nvSpPr>
          <p:cNvPr id="52228" name="Rectangle 3"/>
          <p:cNvSpPr>
            <a:spLocks noGrp="1" noChangeArrowheads="1"/>
          </p:cNvSpPr>
          <p:nvPr>
            <p:ph type="body" idx="1"/>
          </p:nvPr>
        </p:nvSpPr>
        <p:spPr>
          <a:xfrm>
            <a:off x="685800" y="4343400"/>
            <a:ext cx="5480050" cy="4800600"/>
          </a:xfrm>
          <a:noFill/>
        </p:spPr>
        <p:txBody>
          <a:bodyPr/>
          <a:lstStyle/>
          <a:p>
            <a:pPr marL="228600" indent="-228600" algn="r" rtl="1" eaLnBrk="1" hangingPunct="1"/>
            <a:endParaRPr lang="fa-IR" sz="1500" b="1" smtClean="0">
              <a:cs typeface="B Mitra" pitchFamily="2" charset="-7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sz="4400" b="1">
                <a:solidFill>
                  <a:schemeClr val="tx1"/>
                </a:solidFill>
                <a:latin typeface="Kufi" pitchFamily="2" charset="2"/>
                <a:cs typeface="B Titr" pitchFamily="2" charset="-78"/>
              </a:defRPr>
            </a:lvl1pPr>
            <a:lvl2pPr marL="742950" indent="-285750" eaLnBrk="0" hangingPunct="0">
              <a:defRPr sz="4400" b="1">
                <a:solidFill>
                  <a:schemeClr val="tx1"/>
                </a:solidFill>
                <a:latin typeface="Kufi" pitchFamily="2" charset="2"/>
                <a:cs typeface="B Titr" pitchFamily="2" charset="-78"/>
              </a:defRPr>
            </a:lvl2pPr>
            <a:lvl3pPr marL="1143000" indent="-228600" eaLnBrk="0" hangingPunct="0">
              <a:defRPr sz="4400" b="1">
                <a:solidFill>
                  <a:schemeClr val="tx1"/>
                </a:solidFill>
                <a:latin typeface="Kufi" pitchFamily="2" charset="2"/>
                <a:cs typeface="B Titr" pitchFamily="2" charset="-78"/>
              </a:defRPr>
            </a:lvl3pPr>
            <a:lvl4pPr marL="1600200" indent="-228600" eaLnBrk="0" hangingPunct="0">
              <a:defRPr sz="4400" b="1">
                <a:solidFill>
                  <a:schemeClr val="tx1"/>
                </a:solidFill>
                <a:latin typeface="Kufi" pitchFamily="2" charset="2"/>
                <a:cs typeface="B Titr" pitchFamily="2" charset="-78"/>
              </a:defRPr>
            </a:lvl4pPr>
            <a:lvl5pPr marL="2057400" indent="-228600" eaLnBrk="0" hangingPunct="0">
              <a:defRPr sz="4400" b="1">
                <a:solidFill>
                  <a:schemeClr val="tx1"/>
                </a:solidFill>
                <a:latin typeface="Kufi" pitchFamily="2" charset="2"/>
                <a:cs typeface="B Titr" pitchFamily="2" charset="-78"/>
              </a:defRPr>
            </a:lvl5pPr>
            <a:lvl6pPr marL="2514600" indent="-228600" algn="ctr" eaLnBrk="0" fontAlgn="base" hangingPunct="0">
              <a:spcBef>
                <a:spcPct val="0"/>
              </a:spcBef>
              <a:spcAft>
                <a:spcPct val="0"/>
              </a:spcAft>
              <a:defRPr sz="4400" b="1">
                <a:solidFill>
                  <a:schemeClr val="tx1"/>
                </a:solidFill>
                <a:latin typeface="Kufi" pitchFamily="2" charset="2"/>
                <a:cs typeface="B Titr" pitchFamily="2" charset="-78"/>
              </a:defRPr>
            </a:lvl6pPr>
            <a:lvl7pPr marL="2971800" indent="-228600" algn="ctr" eaLnBrk="0" fontAlgn="base" hangingPunct="0">
              <a:spcBef>
                <a:spcPct val="0"/>
              </a:spcBef>
              <a:spcAft>
                <a:spcPct val="0"/>
              </a:spcAft>
              <a:defRPr sz="4400" b="1">
                <a:solidFill>
                  <a:schemeClr val="tx1"/>
                </a:solidFill>
                <a:latin typeface="Kufi" pitchFamily="2" charset="2"/>
                <a:cs typeface="B Titr" pitchFamily="2" charset="-78"/>
              </a:defRPr>
            </a:lvl7pPr>
            <a:lvl8pPr marL="3429000" indent="-228600" algn="ctr" eaLnBrk="0" fontAlgn="base" hangingPunct="0">
              <a:spcBef>
                <a:spcPct val="0"/>
              </a:spcBef>
              <a:spcAft>
                <a:spcPct val="0"/>
              </a:spcAft>
              <a:defRPr sz="4400" b="1">
                <a:solidFill>
                  <a:schemeClr val="tx1"/>
                </a:solidFill>
                <a:latin typeface="Kufi" pitchFamily="2" charset="2"/>
                <a:cs typeface="B Titr" pitchFamily="2" charset="-78"/>
              </a:defRPr>
            </a:lvl8pPr>
            <a:lvl9pPr marL="3886200" indent="-228600" algn="ctr" eaLnBrk="0" fontAlgn="base" hangingPunct="0">
              <a:spcBef>
                <a:spcPct val="0"/>
              </a:spcBef>
              <a:spcAft>
                <a:spcPct val="0"/>
              </a:spcAft>
              <a:defRPr sz="4400" b="1">
                <a:solidFill>
                  <a:schemeClr val="tx1"/>
                </a:solidFill>
                <a:latin typeface="Kufi" pitchFamily="2" charset="2"/>
                <a:cs typeface="B Titr" pitchFamily="2" charset="-78"/>
              </a:defRPr>
            </a:lvl9pPr>
          </a:lstStyle>
          <a:p>
            <a:pPr eaLnBrk="1" hangingPunct="1"/>
            <a:fld id="{DAD48253-04BB-4250-B8A7-9D28A89C3CB5}" type="slidenum">
              <a:rPr lang="ar-SA" sz="1200" b="0">
                <a:solidFill>
                  <a:prstClr val="black"/>
                </a:solidFill>
                <a:latin typeface="Arial" pitchFamily="34" charset="0"/>
                <a:cs typeface="Arial" pitchFamily="34" charset="0"/>
              </a:rPr>
              <a:pPr eaLnBrk="1" hangingPunct="1"/>
              <a:t>38</a:t>
            </a:fld>
            <a:endParaRPr lang="en-US" sz="1200" b="0">
              <a:solidFill>
                <a:prstClr val="black"/>
              </a:solidFill>
              <a:latin typeface="Arial" pitchFamily="34" charset="0"/>
              <a:cs typeface="Arial" pitchFamily="34" charset="0"/>
            </a:endParaRPr>
          </a:p>
        </p:txBody>
      </p:sp>
      <p:sp>
        <p:nvSpPr>
          <p:cNvPr id="53251" name="Rectangle 2"/>
          <p:cNvSpPr>
            <a:spLocks noGrp="1" noRot="1" noChangeAspect="1" noChangeArrowheads="1" noTextEdit="1"/>
          </p:cNvSpPr>
          <p:nvPr>
            <p:ph type="sldImg"/>
          </p:nvPr>
        </p:nvSpPr>
        <p:spPr>
          <a:xfrm>
            <a:off x="1143000" y="685800"/>
            <a:ext cx="4572000" cy="3429000"/>
          </a:xfrm>
          <a:ln/>
        </p:spPr>
      </p:sp>
      <p:sp>
        <p:nvSpPr>
          <p:cNvPr id="53252" name="Rectangle 3"/>
          <p:cNvSpPr>
            <a:spLocks noGrp="1" noChangeArrowheads="1"/>
          </p:cNvSpPr>
          <p:nvPr>
            <p:ph type="body" idx="1"/>
          </p:nvPr>
        </p:nvSpPr>
        <p:spPr>
          <a:noFill/>
        </p:spPr>
        <p:txBody>
          <a:bodyPr/>
          <a:lstStyle/>
          <a:p>
            <a:pPr eaLnBrk="1" hangingPunct="1"/>
            <a:endParaRPr lang="fa-I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sz="4400" b="1">
                <a:solidFill>
                  <a:schemeClr val="tx1"/>
                </a:solidFill>
                <a:latin typeface="Kufi" pitchFamily="2" charset="2"/>
                <a:cs typeface="B Titr" pitchFamily="2" charset="-78"/>
              </a:defRPr>
            </a:lvl1pPr>
            <a:lvl2pPr marL="742950" indent="-285750" eaLnBrk="0" hangingPunct="0">
              <a:defRPr sz="4400" b="1">
                <a:solidFill>
                  <a:schemeClr val="tx1"/>
                </a:solidFill>
                <a:latin typeface="Kufi" pitchFamily="2" charset="2"/>
                <a:cs typeface="B Titr" pitchFamily="2" charset="-78"/>
              </a:defRPr>
            </a:lvl2pPr>
            <a:lvl3pPr marL="1143000" indent="-228600" eaLnBrk="0" hangingPunct="0">
              <a:defRPr sz="4400" b="1">
                <a:solidFill>
                  <a:schemeClr val="tx1"/>
                </a:solidFill>
                <a:latin typeface="Kufi" pitchFamily="2" charset="2"/>
                <a:cs typeface="B Titr" pitchFamily="2" charset="-78"/>
              </a:defRPr>
            </a:lvl3pPr>
            <a:lvl4pPr marL="1600200" indent="-228600" eaLnBrk="0" hangingPunct="0">
              <a:defRPr sz="4400" b="1">
                <a:solidFill>
                  <a:schemeClr val="tx1"/>
                </a:solidFill>
                <a:latin typeface="Kufi" pitchFamily="2" charset="2"/>
                <a:cs typeface="B Titr" pitchFamily="2" charset="-78"/>
              </a:defRPr>
            </a:lvl4pPr>
            <a:lvl5pPr marL="2057400" indent="-228600" eaLnBrk="0" hangingPunct="0">
              <a:defRPr sz="4400" b="1">
                <a:solidFill>
                  <a:schemeClr val="tx1"/>
                </a:solidFill>
                <a:latin typeface="Kufi" pitchFamily="2" charset="2"/>
                <a:cs typeface="B Titr" pitchFamily="2" charset="-78"/>
              </a:defRPr>
            </a:lvl5pPr>
            <a:lvl6pPr marL="2514600" indent="-228600" algn="ctr" eaLnBrk="0" fontAlgn="base" hangingPunct="0">
              <a:spcBef>
                <a:spcPct val="0"/>
              </a:spcBef>
              <a:spcAft>
                <a:spcPct val="0"/>
              </a:spcAft>
              <a:defRPr sz="4400" b="1">
                <a:solidFill>
                  <a:schemeClr val="tx1"/>
                </a:solidFill>
                <a:latin typeface="Kufi" pitchFamily="2" charset="2"/>
                <a:cs typeface="B Titr" pitchFamily="2" charset="-78"/>
              </a:defRPr>
            </a:lvl6pPr>
            <a:lvl7pPr marL="2971800" indent="-228600" algn="ctr" eaLnBrk="0" fontAlgn="base" hangingPunct="0">
              <a:spcBef>
                <a:spcPct val="0"/>
              </a:spcBef>
              <a:spcAft>
                <a:spcPct val="0"/>
              </a:spcAft>
              <a:defRPr sz="4400" b="1">
                <a:solidFill>
                  <a:schemeClr val="tx1"/>
                </a:solidFill>
                <a:latin typeface="Kufi" pitchFamily="2" charset="2"/>
                <a:cs typeface="B Titr" pitchFamily="2" charset="-78"/>
              </a:defRPr>
            </a:lvl7pPr>
            <a:lvl8pPr marL="3429000" indent="-228600" algn="ctr" eaLnBrk="0" fontAlgn="base" hangingPunct="0">
              <a:spcBef>
                <a:spcPct val="0"/>
              </a:spcBef>
              <a:spcAft>
                <a:spcPct val="0"/>
              </a:spcAft>
              <a:defRPr sz="4400" b="1">
                <a:solidFill>
                  <a:schemeClr val="tx1"/>
                </a:solidFill>
                <a:latin typeface="Kufi" pitchFamily="2" charset="2"/>
                <a:cs typeface="B Titr" pitchFamily="2" charset="-78"/>
              </a:defRPr>
            </a:lvl8pPr>
            <a:lvl9pPr marL="3886200" indent="-228600" algn="ctr" eaLnBrk="0" fontAlgn="base" hangingPunct="0">
              <a:spcBef>
                <a:spcPct val="0"/>
              </a:spcBef>
              <a:spcAft>
                <a:spcPct val="0"/>
              </a:spcAft>
              <a:defRPr sz="4400" b="1">
                <a:solidFill>
                  <a:schemeClr val="tx1"/>
                </a:solidFill>
                <a:latin typeface="Kufi" pitchFamily="2" charset="2"/>
                <a:cs typeface="B Titr" pitchFamily="2" charset="-78"/>
              </a:defRPr>
            </a:lvl9pPr>
          </a:lstStyle>
          <a:p>
            <a:pPr eaLnBrk="1" hangingPunct="1"/>
            <a:fld id="{29E54723-A497-4DA6-AF5F-14627EFA4215}" type="slidenum">
              <a:rPr lang="ar-SA" sz="1200" b="0">
                <a:solidFill>
                  <a:prstClr val="black"/>
                </a:solidFill>
                <a:latin typeface="Arial" pitchFamily="34" charset="0"/>
                <a:cs typeface="Arial" pitchFamily="34" charset="0"/>
              </a:rPr>
              <a:pPr eaLnBrk="1" hangingPunct="1"/>
              <a:t>39</a:t>
            </a:fld>
            <a:endParaRPr lang="en-US" sz="1200" b="0">
              <a:solidFill>
                <a:prstClr val="black"/>
              </a:solidFill>
              <a:latin typeface="Arial" pitchFamily="34" charset="0"/>
              <a:cs typeface="Arial" pitchFamily="34" charset="0"/>
            </a:endParaRPr>
          </a:p>
        </p:txBody>
      </p:sp>
      <p:sp>
        <p:nvSpPr>
          <p:cNvPr id="54275" name="Rectangle 2"/>
          <p:cNvSpPr>
            <a:spLocks noGrp="1" noRot="1" noChangeAspect="1" noChangeArrowheads="1" noTextEdit="1"/>
          </p:cNvSpPr>
          <p:nvPr>
            <p:ph type="sldImg"/>
          </p:nvPr>
        </p:nvSpPr>
        <p:spPr>
          <a:xfrm>
            <a:off x="1143000" y="685800"/>
            <a:ext cx="4572000" cy="3429000"/>
          </a:xfrm>
          <a:ln/>
        </p:spPr>
      </p:sp>
      <p:sp>
        <p:nvSpPr>
          <p:cNvPr id="54276" name="Rectangle 3"/>
          <p:cNvSpPr>
            <a:spLocks noGrp="1" noChangeArrowheads="1"/>
          </p:cNvSpPr>
          <p:nvPr>
            <p:ph type="body" idx="1"/>
          </p:nvPr>
        </p:nvSpPr>
        <p:spPr>
          <a:noFill/>
        </p:spPr>
        <p:txBody>
          <a:bodyPr/>
          <a:lstStyle/>
          <a:p>
            <a:pPr eaLnBrk="1" hangingPunct="1"/>
            <a:endParaRPr lang="fa-I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sz="4400" b="1">
                <a:solidFill>
                  <a:schemeClr val="tx1"/>
                </a:solidFill>
                <a:latin typeface="Kufi" pitchFamily="2" charset="2"/>
                <a:cs typeface="B Titr" pitchFamily="2" charset="-78"/>
              </a:defRPr>
            </a:lvl1pPr>
            <a:lvl2pPr marL="742950" indent="-285750" eaLnBrk="0" hangingPunct="0">
              <a:defRPr sz="4400" b="1">
                <a:solidFill>
                  <a:schemeClr val="tx1"/>
                </a:solidFill>
                <a:latin typeface="Kufi" pitchFamily="2" charset="2"/>
                <a:cs typeface="B Titr" pitchFamily="2" charset="-78"/>
              </a:defRPr>
            </a:lvl2pPr>
            <a:lvl3pPr marL="1143000" indent="-228600" eaLnBrk="0" hangingPunct="0">
              <a:defRPr sz="4400" b="1">
                <a:solidFill>
                  <a:schemeClr val="tx1"/>
                </a:solidFill>
                <a:latin typeface="Kufi" pitchFamily="2" charset="2"/>
                <a:cs typeface="B Titr" pitchFamily="2" charset="-78"/>
              </a:defRPr>
            </a:lvl3pPr>
            <a:lvl4pPr marL="1600200" indent="-228600" eaLnBrk="0" hangingPunct="0">
              <a:defRPr sz="4400" b="1">
                <a:solidFill>
                  <a:schemeClr val="tx1"/>
                </a:solidFill>
                <a:latin typeface="Kufi" pitchFamily="2" charset="2"/>
                <a:cs typeface="B Titr" pitchFamily="2" charset="-78"/>
              </a:defRPr>
            </a:lvl4pPr>
            <a:lvl5pPr marL="2057400" indent="-228600" eaLnBrk="0" hangingPunct="0">
              <a:defRPr sz="4400" b="1">
                <a:solidFill>
                  <a:schemeClr val="tx1"/>
                </a:solidFill>
                <a:latin typeface="Kufi" pitchFamily="2" charset="2"/>
                <a:cs typeface="B Titr" pitchFamily="2" charset="-78"/>
              </a:defRPr>
            </a:lvl5pPr>
            <a:lvl6pPr marL="2514600" indent="-228600" algn="ctr" eaLnBrk="0" fontAlgn="base" hangingPunct="0">
              <a:spcBef>
                <a:spcPct val="0"/>
              </a:spcBef>
              <a:spcAft>
                <a:spcPct val="0"/>
              </a:spcAft>
              <a:defRPr sz="4400" b="1">
                <a:solidFill>
                  <a:schemeClr val="tx1"/>
                </a:solidFill>
                <a:latin typeface="Kufi" pitchFamily="2" charset="2"/>
                <a:cs typeface="B Titr" pitchFamily="2" charset="-78"/>
              </a:defRPr>
            </a:lvl6pPr>
            <a:lvl7pPr marL="2971800" indent="-228600" algn="ctr" eaLnBrk="0" fontAlgn="base" hangingPunct="0">
              <a:spcBef>
                <a:spcPct val="0"/>
              </a:spcBef>
              <a:spcAft>
                <a:spcPct val="0"/>
              </a:spcAft>
              <a:defRPr sz="4400" b="1">
                <a:solidFill>
                  <a:schemeClr val="tx1"/>
                </a:solidFill>
                <a:latin typeface="Kufi" pitchFamily="2" charset="2"/>
                <a:cs typeface="B Titr" pitchFamily="2" charset="-78"/>
              </a:defRPr>
            </a:lvl7pPr>
            <a:lvl8pPr marL="3429000" indent="-228600" algn="ctr" eaLnBrk="0" fontAlgn="base" hangingPunct="0">
              <a:spcBef>
                <a:spcPct val="0"/>
              </a:spcBef>
              <a:spcAft>
                <a:spcPct val="0"/>
              </a:spcAft>
              <a:defRPr sz="4400" b="1">
                <a:solidFill>
                  <a:schemeClr val="tx1"/>
                </a:solidFill>
                <a:latin typeface="Kufi" pitchFamily="2" charset="2"/>
                <a:cs typeface="B Titr" pitchFamily="2" charset="-78"/>
              </a:defRPr>
            </a:lvl8pPr>
            <a:lvl9pPr marL="3886200" indent="-228600" algn="ctr" eaLnBrk="0" fontAlgn="base" hangingPunct="0">
              <a:spcBef>
                <a:spcPct val="0"/>
              </a:spcBef>
              <a:spcAft>
                <a:spcPct val="0"/>
              </a:spcAft>
              <a:defRPr sz="4400" b="1">
                <a:solidFill>
                  <a:schemeClr val="tx1"/>
                </a:solidFill>
                <a:latin typeface="Kufi" pitchFamily="2" charset="2"/>
                <a:cs typeface="B Titr" pitchFamily="2" charset="-78"/>
              </a:defRPr>
            </a:lvl9pPr>
          </a:lstStyle>
          <a:p>
            <a:pPr eaLnBrk="1" hangingPunct="1"/>
            <a:fld id="{1F167AB4-7727-474D-BF92-CFD2F6867A2D}" type="slidenum">
              <a:rPr lang="ar-SA" sz="1200" b="0">
                <a:solidFill>
                  <a:prstClr val="black"/>
                </a:solidFill>
                <a:latin typeface="Arial" pitchFamily="34" charset="0"/>
                <a:cs typeface="Arial" pitchFamily="34" charset="0"/>
              </a:rPr>
              <a:pPr eaLnBrk="1" hangingPunct="1"/>
              <a:t>40</a:t>
            </a:fld>
            <a:endParaRPr lang="en-US" sz="1200" b="0">
              <a:solidFill>
                <a:prstClr val="black"/>
              </a:solidFill>
              <a:latin typeface="Arial" pitchFamily="34" charset="0"/>
              <a:cs typeface="Arial" pitchFamily="34" charset="0"/>
            </a:endParaRPr>
          </a:p>
        </p:txBody>
      </p:sp>
      <p:sp>
        <p:nvSpPr>
          <p:cNvPr id="55299" name="Rectangle 2"/>
          <p:cNvSpPr>
            <a:spLocks noGrp="1" noRot="1" noChangeAspect="1" noChangeArrowheads="1" noTextEdit="1"/>
          </p:cNvSpPr>
          <p:nvPr>
            <p:ph type="sldImg"/>
          </p:nvPr>
        </p:nvSpPr>
        <p:spPr>
          <a:xfrm>
            <a:off x="1143000" y="685800"/>
            <a:ext cx="4572000" cy="3429000"/>
          </a:xfrm>
          <a:ln/>
        </p:spPr>
      </p:sp>
      <p:sp>
        <p:nvSpPr>
          <p:cNvPr id="55300" name="Rectangle 3"/>
          <p:cNvSpPr>
            <a:spLocks noGrp="1" noChangeArrowheads="1"/>
          </p:cNvSpPr>
          <p:nvPr>
            <p:ph type="body" idx="1"/>
          </p:nvPr>
        </p:nvSpPr>
        <p:spPr>
          <a:noFill/>
        </p:spPr>
        <p:txBody>
          <a:bodyPr/>
          <a:lstStyle/>
          <a:p>
            <a:pPr eaLnBrk="1" hangingPunct="1"/>
            <a:endParaRPr lang="fa-I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E69E01-A61E-46FC-9CAC-892F434E48D2}" type="slidenum">
              <a:rPr lang="ar-SA">
                <a:solidFill>
                  <a:prstClr val="black"/>
                </a:solidFill>
              </a:rPr>
              <a:pPr/>
              <a:t>3</a:t>
            </a:fld>
            <a:endParaRPr lang="en-US">
              <a:solidFill>
                <a:prstClr val="black"/>
              </a:solidFill>
            </a:endParaRPr>
          </a:p>
        </p:txBody>
      </p:sp>
      <p:sp>
        <p:nvSpPr>
          <p:cNvPr id="53250" name="Rectangle 2"/>
          <p:cNvSpPr>
            <a:spLocks noGrp="1" noRot="1" noChangeAspect="1" noChangeArrowheads="1" noTextEdit="1"/>
          </p:cNvSpPr>
          <p:nvPr>
            <p:ph type="sldImg"/>
          </p:nvPr>
        </p:nvSpPr>
        <p:spPr>
          <a:xfrm>
            <a:off x="1143000" y="685800"/>
            <a:ext cx="4572000" cy="3429000"/>
          </a:xfrm>
          <a:ln/>
        </p:spPr>
      </p:sp>
      <p:sp>
        <p:nvSpPr>
          <p:cNvPr id="53251" name="Rectangle 3"/>
          <p:cNvSpPr>
            <a:spLocks noGrp="1" noChangeArrowheads="1"/>
          </p:cNvSpPr>
          <p:nvPr>
            <p:ph type="body" idx="1"/>
          </p:nvPr>
        </p:nvSpPr>
        <p:spPr/>
        <p:txBody>
          <a:bodyPr/>
          <a:lstStyle/>
          <a:p>
            <a:endParaRPr lang="fa-I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4400" b="1">
                <a:solidFill>
                  <a:schemeClr val="tx1"/>
                </a:solidFill>
                <a:latin typeface="Kufi" pitchFamily="2" charset="2"/>
                <a:cs typeface="B Titr" pitchFamily="2" charset="-78"/>
              </a:defRPr>
            </a:lvl1pPr>
            <a:lvl2pPr marL="742950" indent="-285750" eaLnBrk="0" hangingPunct="0">
              <a:defRPr sz="4400" b="1">
                <a:solidFill>
                  <a:schemeClr val="tx1"/>
                </a:solidFill>
                <a:latin typeface="Kufi" pitchFamily="2" charset="2"/>
                <a:cs typeface="B Titr" pitchFamily="2" charset="-78"/>
              </a:defRPr>
            </a:lvl2pPr>
            <a:lvl3pPr marL="1143000" indent="-228600" eaLnBrk="0" hangingPunct="0">
              <a:defRPr sz="4400" b="1">
                <a:solidFill>
                  <a:schemeClr val="tx1"/>
                </a:solidFill>
                <a:latin typeface="Kufi" pitchFamily="2" charset="2"/>
                <a:cs typeface="B Titr" pitchFamily="2" charset="-78"/>
              </a:defRPr>
            </a:lvl3pPr>
            <a:lvl4pPr marL="1600200" indent="-228600" eaLnBrk="0" hangingPunct="0">
              <a:defRPr sz="4400" b="1">
                <a:solidFill>
                  <a:schemeClr val="tx1"/>
                </a:solidFill>
                <a:latin typeface="Kufi" pitchFamily="2" charset="2"/>
                <a:cs typeface="B Titr" pitchFamily="2" charset="-78"/>
              </a:defRPr>
            </a:lvl4pPr>
            <a:lvl5pPr marL="2057400" indent="-228600" eaLnBrk="0" hangingPunct="0">
              <a:defRPr sz="4400" b="1">
                <a:solidFill>
                  <a:schemeClr val="tx1"/>
                </a:solidFill>
                <a:latin typeface="Kufi" pitchFamily="2" charset="2"/>
                <a:cs typeface="B Titr" pitchFamily="2" charset="-78"/>
              </a:defRPr>
            </a:lvl5pPr>
            <a:lvl6pPr marL="2514600" indent="-228600" algn="ctr" eaLnBrk="0" fontAlgn="base" hangingPunct="0">
              <a:spcBef>
                <a:spcPct val="0"/>
              </a:spcBef>
              <a:spcAft>
                <a:spcPct val="0"/>
              </a:spcAft>
              <a:defRPr sz="4400" b="1">
                <a:solidFill>
                  <a:schemeClr val="tx1"/>
                </a:solidFill>
                <a:latin typeface="Kufi" pitchFamily="2" charset="2"/>
                <a:cs typeface="B Titr" pitchFamily="2" charset="-78"/>
              </a:defRPr>
            </a:lvl6pPr>
            <a:lvl7pPr marL="2971800" indent="-228600" algn="ctr" eaLnBrk="0" fontAlgn="base" hangingPunct="0">
              <a:spcBef>
                <a:spcPct val="0"/>
              </a:spcBef>
              <a:spcAft>
                <a:spcPct val="0"/>
              </a:spcAft>
              <a:defRPr sz="4400" b="1">
                <a:solidFill>
                  <a:schemeClr val="tx1"/>
                </a:solidFill>
                <a:latin typeface="Kufi" pitchFamily="2" charset="2"/>
                <a:cs typeface="B Titr" pitchFamily="2" charset="-78"/>
              </a:defRPr>
            </a:lvl7pPr>
            <a:lvl8pPr marL="3429000" indent="-228600" algn="ctr" eaLnBrk="0" fontAlgn="base" hangingPunct="0">
              <a:spcBef>
                <a:spcPct val="0"/>
              </a:spcBef>
              <a:spcAft>
                <a:spcPct val="0"/>
              </a:spcAft>
              <a:defRPr sz="4400" b="1">
                <a:solidFill>
                  <a:schemeClr val="tx1"/>
                </a:solidFill>
                <a:latin typeface="Kufi" pitchFamily="2" charset="2"/>
                <a:cs typeface="B Titr" pitchFamily="2" charset="-78"/>
              </a:defRPr>
            </a:lvl8pPr>
            <a:lvl9pPr marL="3886200" indent="-228600" algn="ctr" eaLnBrk="0" fontAlgn="base" hangingPunct="0">
              <a:spcBef>
                <a:spcPct val="0"/>
              </a:spcBef>
              <a:spcAft>
                <a:spcPct val="0"/>
              </a:spcAft>
              <a:defRPr sz="4400" b="1">
                <a:solidFill>
                  <a:schemeClr val="tx1"/>
                </a:solidFill>
                <a:latin typeface="Kufi" pitchFamily="2" charset="2"/>
                <a:cs typeface="B Titr" pitchFamily="2" charset="-78"/>
              </a:defRPr>
            </a:lvl9pPr>
          </a:lstStyle>
          <a:p>
            <a:pPr eaLnBrk="1" hangingPunct="1"/>
            <a:fld id="{15F70EB2-9EBF-4D3B-9940-3AE4524D6C36}" type="slidenum">
              <a:rPr lang="ar-SA" sz="1200" b="0">
                <a:solidFill>
                  <a:prstClr val="black"/>
                </a:solidFill>
                <a:latin typeface="Arial" pitchFamily="34" charset="0"/>
                <a:cs typeface="Arial" pitchFamily="34" charset="0"/>
              </a:rPr>
              <a:pPr eaLnBrk="1" hangingPunct="1"/>
              <a:t>41</a:t>
            </a:fld>
            <a:endParaRPr lang="en-US" sz="1200" b="0">
              <a:solidFill>
                <a:prstClr val="black"/>
              </a:solidFill>
              <a:latin typeface="Arial" pitchFamily="34" charset="0"/>
              <a:cs typeface="Arial" pitchFamily="34" charset="0"/>
            </a:endParaRPr>
          </a:p>
        </p:txBody>
      </p:sp>
      <p:sp>
        <p:nvSpPr>
          <p:cNvPr id="56323" name="Rectangle 2"/>
          <p:cNvSpPr>
            <a:spLocks noGrp="1" noRot="1" noChangeAspect="1" noChangeArrowheads="1" noTextEdit="1"/>
          </p:cNvSpPr>
          <p:nvPr>
            <p:ph type="sldImg"/>
          </p:nvPr>
        </p:nvSpPr>
        <p:spPr>
          <a:xfrm>
            <a:off x="1143000" y="685800"/>
            <a:ext cx="4572000" cy="3429000"/>
          </a:xfrm>
          <a:ln/>
        </p:spPr>
      </p:sp>
      <p:sp>
        <p:nvSpPr>
          <p:cNvPr id="56324" name="Rectangle 3"/>
          <p:cNvSpPr>
            <a:spLocks noGrp="1" noChangeArrowheads="1"/>
          </p:cNvSpPr>
          <p:nvPr>
            <p:ph type="body" idx="1"/>
          </p:nvPr>
        </p:nvSpPr>
        <p:spPr>
          <a:noFill/>
        </p:spPr>
        <p:txBody>
          <a:bodyPr/>
          <a:lstStyle/>
          <a:p>
            <a:pPr eaLnBrk="1" hangingPunct="1"/>
            <a:endParaRPr lang="fa-I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sz="4400" b="1">
                <a:solidFill>
                  <a:schemeClr val="tx1"/>
                </a:solidFill>
                <a:latin typeface="Kufi" pitchFamily="2" charset="2"/>
                <a:cs typeface="B Titr" pitchFamily="2" charset="-78"/>
              </a:defRPr>
            </a:lvl1pPr>
            <a:lvl2pPr marL="742950" indent="-285750" eaLnBrk="0" hangingPunct="0">
              <a:defRPr sz="4400" b="1">
                <a:solidFill>
                  <a:schemeClr val="tx1"/>
                </a:solidFill>
                <a:latin typeface="Kufi" pitchFamily="2" charset="2"/>
                <a:cs typeface="B Titr" pitchFamily="2" charset="-78"/>
              </a:defRPr>
            </a:lvl2pPr>
            <a:lvl3pPr marL="1143000" indent="-228600" eaLnBrk="0" hangingPunct="0">
              <a:defRPr sz="4400" b="1">
                <a:solidFill>
                  <a:schemeClr val="tx1"/>
                </a:solidFill>
                <a:latin typeface="Kufi" pitchFamily="2" charset="2"/>
                <a:cs typeface="B Titr" pitchFamily="2" charset="-78"/>
              </a:defRPr>
            </a:lvl3pPr>
            <a:lvl4pPr marL="1600200" indent="-228600" eaLnBrk="0" hangingPunct="0">
              <a:defRPr sz="4400" b="1">
                <a:solidFill>
                  <a:schemeClr val="tx1"/>
                </a:solidFill>
                <a:latin typeface="Kufi" pitchFamily="2" charset="2"/>
                <a:cs typeface="B Titr" pitchFamily="2" charset="-78"/>
              </a:defRPr>
            </a:lvl4pPr>
            <a:lvl5pPr marL="2057400" indent="-228600" eaLnBrk="0" hangingPunct="0">
              <a:defRPr sz="4400" b="1">
                <a:solidFill>
                  <a:schemeClr val="tx1"/>
                </a:solidFill>
                <a:latin typeface="Kufi" pitchFamily="2" charset="2"/>
                <a:cs typeface="B Titr" pitchFamily="2" charset="-78"/>
              </a:defRPr>
            </a:lvl5pPr>
            <a:lvl6pPr marL="2514600" indent="-228600" algn="ctr" eaLnBrk="0" fontAlgn="base" hangingPunct="0">
              <a:spcBef>
                <a:spcPct val="0"/>
              </a:spcBef>
              <a:spcAft>
                <a:spcPct val="0"/>
              </a:spcAft>
              <a:defRPr sz="4400" b="1">
                <a:solidFill>
                  <a:schemeClr val="tx1"/>
                </a:solidFill>
                <a:latin typeface="Kufi" pitchFamily="2" charset="2"/>
                <a:cs typeface="B Titr" pitchFamily="2" charset="-78"/>
              </a:defRPr>
            </a:lvl6pPr>
            <a:lvl7pPr marL="2971800" indent="-228600" algn="ctr" eaLnBrk="0" fontAlgn="base" hangingPunct="0">
              <a:spcBef>
                <a:spcPct val="0"/>
              </a:spcBef>
              <a:spcAft>
                <a:spcPct val="0"/>
              </a:spcAft>
              <a:defRPr sz="4400" b="1">
                <a:solidFill>
                  <a:schemeClr val="tx1"/>
                </a:solidFill>
                <a:latin typeface="Kufi" pitchFamily="2" charset="2"/>
                <a:cs typeface="B Titr" pitchFamily="2" charset="-78"/>
              </a:defRPr>
            </a:lvl7pPr>
            <a:lvl8pPr marL="3429000" indent="-228600" algn="ctr" eaLnBrk="0" fontAlgn="base" hangingPunct="0">
              <a:spcBef>
                <a:spcPct val="0"/>
              </a:spcBef>
              <a:spcAft>
                <a:spcPct val="0"/>
              </a:spcAft>
              <a:defRPr sz="4400" b="1">
                <a:solidFill>
                  <a:schemeClr val="tx1"/>
                </a:solidFill>
                <a:latin typeface="Kufi" pitchFamily="2" charset="2"/>
                <a:cs typeface="B Titr" pitchFamily="2" charset="-78"/>
              </a:defRPr>
            </a:lvl8pPr>
            <a:lvl9pPr marL="3886200" indent="-228600" algn="ctr" eaLnBrk="0" fontAlgn="base" hangingPunct="0">
              <a:spcBef>
                <a:spcPct val="0"/>
              </a:spcBef>
              <a:spcAft>
                <a:spcPct val="0"/>
              </a:spcAft>
              <a:defRPr sz="4400" b="1">
                <a:solidFill>
                  <a:schemeClr val="tx1"/>
                </a:solidFill>
                <a:latin typeface="Kufi" pitchFamily="2" charset="2"/>
                <a:cs typeface="B Titr" pitchFamily="2" charset="-78"/>
              </a:defRPr>
            </a:lvl9pPr>
          </a:lstStyle>
          <a:p>
            <a:pPr eaLnBrk="1" hangingPunct="1"/>
            <a:fld id="{840ADC6F-BB2D-4822-8AE4-ED4782FD20BE}" type="slidenum">
              <a:rPr lang="ar-SA" sz="1200" b="0">
                <a:solidFill>
                  <a:prstClr val="black"/>
                </a:solidFill>
                <a:latin typeface="Arial" pitchFamily="34" charset="0"/>
                <a:cs typeface="Arial" pitchFamily="34" charset="0"/>
              </a:rPr>
              <a:pPr eaLnBrk="1" hangingPunct="1"/>
              <a:t>42</a:t>
            </a:fld>
            <a:endParaRPr lang="en-US" sz="1200" b="0">
              <a:solidFill>
                <a:prstClr val="black"/>
              </a:solidFill>
              <a:latin typeface="Arial" pitchFamily="34" charset="0"/>
              <a:cs typeface="Arial" pitchFamily="34" charset="0"/>
            </a:endParaRPr>
          </a:p>
        </p:txBody>
      </p:sp>
      <p:sp>
        <p:nvSpPr>
          <p:cNvPr id="57347" name="Rectangle 2"/>
          <p:cNvSpPr>
            <a:spLocks noGrp="1" noRot="1" noChangeAspect="1" noChangeArrowheads="1" noTextEdit="1"/>
          </p:cNvSpPr>
          <p:nvPr>
            <p:ph type="sldImg"/>
          </p:nvPr>
        </p:nvSpPr>
        <p:spPr>
          <a:xfrm>
            <a:off x="1143000" y="685800"/>
            <a:ext cx="4572000" cy="3429000"/>
          </a:xfrm>
          <a:ln/>
        </p:spPr>
      </p:sp>
      <p:sp>
        <p:nvSpPr>
          <p:cNvPr id="57348" name="Rectangle 3"/>
          <p:cNvSpPr>
            <a:spLocks noGrp="1" noChangeArrowheads="1"/>
          </p:cNvSpPr>
          <p:nvPr>
            <p:ph type="body" idx="1"/>
          </p:nvPr>
        </p:nvSpPr>
        <p:spPr>
          <a:noFill/>
        </p:spPr>
        <p:txBody>
          <a:bodyPr/>
          <a:lstStyle/>
          <a:p>
            <a:pPr eaLnBrk="1" hangingPunct="1"/>
            <a:endParaRPr lang="fa-I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defRPr sz="4400" b="1">
                <a:solidFill>
                  <a:schemeClr val="tx1"/>
                </a:solidFill>
                <a:latin typeface="Kufi" pitchFamily="2" charset="2"/>
                <a:cs typeface="B Titr" pitchFamily="2" charset="-78"/>
              </a:defRPr>
            </a:lvl1pPr>
            <a:lvl2pPr marL="742950" indent="-285750" eaLnBrk="0" hangingPunct="0">
              <a:defRPr sz="4400" b="1">
                <a:solidFill>
                  <a:schemeClr val="tx1"/>
                </a:solidFill>
                <a:latin typeface="Kufi" pitchFamily="2" charset="2"/>
                <a:cs typeface="B Titr" pitchFamily="2" charset="-78"/>
              </a:defRPr>
            </a:lvl2pPr>
            <a:lvl3pPr marL="1143000" indent="-228600" eaLnBrk="0" hangingPunct="0">
              <a:defRPr sz="4400" b="1">
                <a:solidFill>
                  <a:schemeClr val="tx1"/>
                </a:solidFill>
                <a:latin typeface="Kufi" pitchFamily="2" charset="2"/>
                <a:cs typeface="B Titr" pitchFamily="2" charset="-78"/>
              </a:defRPr>
            </a:lvl3pPr>
            <a:lvl4pPr marL="1600200" indent="-228600" eaLnBrk="0" hangingPunct="0">
              <a:defRPr sz="4400" b="1">
                <a:solidFill>
                  <a:schemeClr val="tx1"/>
                </a:solidFill>
                <a:latin typeface="Kufi" pitchFamily="2" charset="2"/>
                <a:cs typeface="B Titr" pitchFamily="2" charset="-78"/>
              </a:defRPr>
            </a:lvl4pPr>
            <a:lvl5pPr marL="2057400" indent="-228600" eaLnBrk="0" hangingPunct="0">
              <a:defRPr sz="4400" b="1">
                <a:solidFill>
                  <a:schemeClr val="tx1"/>
                </a:solidFill>
                <a:latin typeface="Kufi" pitchFamily="2" charset="2"/>
                <a:cs typeface="B Titr" pitchFamily="2" charset="-78"/>
              </a:defRPr>
            </a:lvl5pPr>
            <a:lvl6pPr marL="2514600" indent="-228600" algn="ctr" eaLnBrk="0" fontAlgn="base" hangingPunct="0">
              <a:spcBef>
                <a:spcPct val="0"/>
              </a:spcBef>
              <a:spcAft>
                <a:spcPct val="0"/>
              </a:spcAft>
              <a:defRPr sz="4400" b="1">
                <a:solidFill>
                  <a:schemeClr val="tx1"/>
                </a:solidFill>
                <a:latin typeface="Kufi" pitchFamily="2" charset="2"/>
                <a:cs typeface="B Titr" pitchFamily="2" charset="-78"/>
              </a:defRPr>
            </a:lvl6pPr>
            <a:lvl7pPr marL="2971800" indent="-228600" algn="ctr" eaLnBrk="0" fontAlgn="base" hangingPunct="0">
              <a:spcBef>
                <a:spcPct val="0"/>
              </a:spcBef>
              <a:spcAft>
                <a:spcPct val="0"/>
              </a:spcAft>
              <a:defRPr sz="4400" b="1">
                <a:solidFill>
                  <a:schemeClr val="tx1"/>
                </a:solidFill>
                <a:latin typeface="Kufi" pitchFamily="2" charset="2"/>
                <a:cs typeface="B Titr" pitchFamily="2" charset="-78"/>
              </a:defRPr>
            </a:lvl7pPr>
            <a:lvl8pPr marL="3429000" indent="-228600" algn="ctr" eaLnBrk="0" fontAlgn="base" hangingPunct="0">
              <a:spcBef>
                <a:spcPct val="0"/>
              </a:spcBef>
              <a:spcAft>
                <a:spcPct val="0"/>
              </a:spcAft>
              <a:defRPr sz="4400" b="1">
                <a:solidFill>
                  <a:schemeClr val="tx1"/>
                </a:solidFill>
                <a:latin typeface="Kufi" pitchFamily="2" charset="2"/>
                <a:cs typeface="B Titr" pitchFamily="2" charset="-78"/>
              </a:defRPr>
            </a:lvl8pPr>
            <a:lvl9pPr marL="3886200" indent="-228600" algn="ctr" eaLnBrk="0" fontAlgn="base" hangingPunct="0">
              <a:spcBef>
                <a:spcPct val="0"/>
              </a:spcBef>
              <a:spcAft>
                <a:spcPct val="0"/>
              </a:spcAft>
              <a:defRPr sz="4400" b="1">
                <a:solidFill>
                  <a:schemeClr val="tx1"/>
                </a:solidFill>
                <a:latin typeface="Kufi" pitchFamily="2" charset="2"/>
                <a:cs typeface="B Titr" pitchFamily="2" charset="-78"/>
              </a:defRPr>
            </a:lvl9pPr>
          </a:lstStyle>
          <a:p>
            <a:pPr eaLnBrk="1" hangingPunct="1"/>
            <a:fld id="{BAC17FEA-55C0-48D2-910C-B77E2279C6FB}" type="slidenum">
              <a:rPr lang="ar-SA" sz="1200" b="0">
                <a:solidFill>
                  <a:prstClr val="black"/>
                </a:solidFill>
                <a:latin typeface="Arial" pitchFamily="34" charset="0"/>
                <a:cs typeface="Arial" pitchFamily="34" charset="0"/>
              </a:rPr>
              <a:pPr eaLnBrk="1" hangingPunct="1"/>
              <a:t>43</a:t>
            </a:fld>
            <a:endParaRPr lang="en-US" sz="1200" b="0">
              <a:solidFill>
                <a:prstClr val="black"/>
              </a:solidFill>
              <a:latin typeface="Arial" pitchFamily="34" charset="0"/>
              <a:cs typeface="Arial" pitchFamily="34" charset="0"/>
            </a:endParaRPr>
          </a:p>
        </p:txBody>
      </p:sp>
      <p:sp>
        <p:nvSpPr>
          <p:cNvPr id="58371" name="Rectangle 2"/>
          <p:cNvSpPr>
            <a:spLocks noGrp="1" noRot="1" noChangeAspect="1" noChangeArrowheads="1" noTextEdit="1"/>
          </p:cNvSpPr>
          <p:nvPr>
            <p:ph type="sldImg"/>
          </p:nvPr>
        </p:nvSpPr>
        <p:spPr>
          <a:xfrm>
            <a:off x="1143000" y="685800"/>
            <a:ext cx="4572000" cy="3429000"/>
          </a:xfrm>
          <a:ln/>
        </p:spPr>
      </p:sp>
      <p:sp>
        <p:nvSpPr>
          <p:cNvPr id="58372" name="Rectangle 3"/>
          <p:cNvSpPr>
            <a:spLocks noGrp="1" noChangeArrowheads="1"/>
          </p:cNvSpPr>
          <p:nvPr>
            <p:ph type="body" idx="1"/>
          </p:nvPr>
        </p:nvSpPr>
        <p:spPr>
          <a:noFill/>
        </p:spPr>
        <p:txBody>
          <a:bodyPr/>
          <a:lstStyle/>
          <a:p>
            <a:pPr eaLnBrk="1" hangingPunct="1"/>
            <a:endParaRPr lang="fa-I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sz="4400" b="1">
                <a:solidFill>
                  <a:schemeClr val="tx1"/>
                </a:solidFill>
                <a:latin typeface="Kufi" pitchFamily="2" charset="2"/>
                <a:cs typeface="B Titr" pitchFamily="2" charset="-78"/>
              </a:defRPr>
            </a:lvl1pPr>
            <a:lvl2pPr marL="742950" indent="-285750" eaLnBrk="0" hangingPunct="0">
              <a:defRPr sz="4400" b="1">
                <a:solidFill>
                  <a:schemeClr val="tx1"/>
                </a:solidFill>
                <a:latin typeface="Kufi" pitchFamily="2" charset="2"/>
                <a:cs typeface="B Titr" pitchFamily="2" charset="-78"/>
              </a:defRPr>
            </a:lvl2pPr>
            <a:lvl3pPr marL="1143000" indent="-228600" eaLnBrk="0" hangingPunct="0">
              <a:defRPr sz="4400" b="1">
                <a:solidFill>
                  <a:schemeClr val="tx1"/>
                </a:solidFill>
                <a:latin typeface="Kufi" pitchFamily="2" charset="2"/>
                <a:cs typeface="B Titr" pitchFamily="2" charset="-78"/>
              </a:defRPr>
            </a:lvl3pPr>
            <a:lvl4pPr marL="1600200" indent="-228600" eaLnBrk="0" hangingPunct="0">
              <a:defRPr sz="4400" b="1">
                <a:solidFill>
                  <a:schemeClr val="tx1"/>
                </a:solidFill>
                <a:latin typeface="Kufi" pitchFamily="2" charset="2"/>
                <a:cs typeface="B Titr" pitchFamily="2" charset="-78"/>
              </a:defRPr>
            </a:lvl4pPr>
            <a:lvl5pPr marL="2057400" indent="-228600" eaLnBrk="0" hangingPunct="0">
              <a:defRPr sz="4400" b="1">
                <a:solidFill>
                  <a:schemeClr val="tx1"/>
                </a:solidFill>
                <a:latin typeface="Kufi" pitchFamily="2" charset="2"/>
                <a:cs typeface="B Titr" pitchFamily="2" charset="-78"/>
              </a:defRPr>
            </a:lvl5pPr>
            <a:lvl6pPr marL="2514600" indent="-228600" algn="ctr" eaLnBrk="0" fontAlgn="base" hangingPunct="0">
              <a:spcBef>
                <a:spcPct val="0"/>
              </a:spcBef>
              <a:spcAft>
                <a:spcPct val="0"/>
              </a:spcAft>
              <a:defRPr sz="4400" b="1">
                <a:solidFill>
                  <a:schemeClr val="tx1"/>
                </a:solidFill>
                <a:latin typeface="Kufi" pitchFamily="2" charset="2"/>
                <a:cs typeface="B Titr" pitchFamily="2" charset="-78"/>
              </a:defRPr>
            </a:lvl6pPr>
            <a:lvl7pPr marL="2971800" indent="-228600" algn="ctr" eaLnBrk="0" fontAlgn="base" hangingPunct="0">
              <a:spcBef>
                <a:spcPct val="0"/>
              </a:spcBef>
              <a:spcAft>
                <a:spcPct val="0"/>
              </a:spcAft>
              <a:defRPr sz="4400" b="1">
                <a:solidFill>
                  <a:schemeClr val="tx1"/>
                </a:solidFill>
                <a:latin typeface="Kufi" pitchFamily="2" charset="2"/>
                <a:cs typeface="B Titr" pitchFamily="2" charset="-78"/>
              </a:defRPr>
            </a:lvl7pPr>
            <a:lvl8pPr marL="3429000" indent="-228600" algn="ctr" eaLnBrk="0" fontAlgn="base" hangingPunct="0">
              <a:spcBef>
                <a:spcPct val="0"/>
              </a:spcBef>
              <a:spcAft>
                <a:spcPct val="0"/>
              </a:spcAft>
              <a:defRPr sz="4400" b="1">
                <a:solidFill>
                  <a:schemeClr val="tx1"/>
                </a:solidFill>
                <a:latin typeface="Kufi" pitchFamily="2" charset="2"/>
                <a:cs typeface="B Titr" pitchFamily="2" charset="-78"/>
              </a:defRPr>
            </a:lvl8pPr>
            <a:lvl9pPr marL="3886200" indent="-228600" algn="ctr" eaLnBrk="0" fontAlgn="base" hangingPunct="0">
              <a:spcBef>
                <a:spcPct val="0"/>
              </a:spcBef>
              <a:spcAft>
                <a:spcPct val="0"/>
              </a:spcAft>
              <a:defRPr sz="4400" b="1">
                <a:solidFill>
                  <a:schemeClr val="tx1"/>
                </a:solidFill>
                <a:latin typeface="Kufi" pitchFamily="2" charset="2"/>
                <a:cs typeface="B Titr" pitchFamily="2" charset="-78"/>
              </a:defRPr>
            </a:lvl9pPr>
          </a:lstStyle>
          <a:p>
            <a:pPr eaLnBrk="1" hangingPunct="1"/>
            <a:fld id="{61D0DF2F-57B5-409E-AF31-34700D8C5138}" type="slidenum">
              <a:rPr lang="ar-SA" sz="1200" b="0">
                <a:solidFill>
                  <a:prstClr val="black"/>
                </a:solidFill>
                <a:latin typeface="Arial" pitchFamily="34" charset="0"/>
                <a:cs typeface="Arial" pitchFamily="34" charset="0"/>
              </a:rPr>
              <a:pPr eaLnBrk="1" hangingPunct="1"/>
              <a:t>44</a:t>
            </a:fld>
            <a:endParaRPr lang="en-US" sz="1200" b="0">
              <a:solidFill>
                <a:prstClr val="black"/>
              </a:solidFill>
              <a:latin typeface="Arial" pitchFamily="34" charset="0"/>
              <a:cs typeface="Arial" pitchFamily="34" charset="0"/>
            </a:endParaRPr>
          </a:p>
        </p:txBody>
      </p:sp>
      <p:sp>
        <p:nvSpPr>
          <p:cNvPr id="59395" name="Rectangle 2"/>
          <p:cNvSpPr>
            <a:spLocks noGrp="1" noRot="1" noChangeAspect="1" noChangeArrowheads="1" noTextEdit="1"/>
          </p:cNvSpPr>
          <p:nvPr>
            <p:ph type="sldImg"/>
          </p:nvPr>
        </p:nvSpPr>
        <p:spPr>
          <a:xfrm>
            <a:off x="1143000" y="685800"/>
            <a:ext cx="4572000" cy="3429000"/>
          </a:xfrm>
          <a:ln/>
        </p:spPr>
      </p:sp>
      <p:sp>
        <p:nvSpPr>
          <p:cNvPr id="59396" name="Rectangle 3"/>
          <p:cNvSpPr>
            <a:spLocks noGrp="1" noChangeArrowheads="1"/>
          </p:cNvSpPr>
          <p:nvPr>
            <p:ph type="body" idx="1"/>
          </p:nvPr>
        </p:nvSpPr>
        <p:spPr>
          <a:noFill/>
        </p:spPr>
        <p:txBody>
          <a:bodyPr/>
          <a:lstStyle/>
          <a:p>
            <a:pPr eaLnBrk="1" hangingPunct="1"/>
            <a:endParaRPr lang="fa-I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sz="4400" b="1">
                <a:solidFill>
                  <a:schemeClr val="tx1"/>
                </a:solidFill>
                <a:latin typeface="Kufi" pitchFamily="2" charset="2"/>
                <a:cs typeface="B Titr" pitchFamily="2" charset="-78"/>
              </a:defRPr>
            </a:lvl1pPr>
            <a:lvl2pPr marL="742950" indent="-285750" eaLnBrk="0" hangingPunct="0">
              <a:defRPr sz="4400" b="1">
                <a:solidFill>
                  <a:schemeClr val="tx1"/>
                </a:solidFill>
                <a:latin typeface="Kufi" pitchFamily="2" charset="2"/>
                <a:cs typeface="B Titr" pitchFamily="2" charset="-78"/>
              </a:defRPr>
            </a:lvl2pPr>
            <a:lvl3pPr marL="1143000" indent="-228600" eaLnBrk="0" hangingPunct="0">
              <a:defRPr sz="4400" b="1">
                <a:solidFill>
                  <a:schemeClr val="tx1"/>
                </a:solidFill>
                <a:latin typeface="Kufi" pitchFamily="2" charset="2"/>
                <a:cs typeface="B Titr" pitchFamily="2" charset="-78"/>
              </a:defRPr>
            </a:lvl3pPr>
            <a:lvl4pPr marL="1600200" indent="-228600" eaLnBrk="0" hangingPunct="0">
              <a:defRPr sz="4400" b="1">
                <a:solidFill>
                  <a:schemeClr val="tx1"/>
                </a:solidFill>
                <a:latin typeface="Kufi" pitchFamily="2" charset="2"/>
                <a:cs typeface="B Titr" pitchFamily="2" charset="-78"/>
              </a:defRPr>
            </a:lvl4pPr>
            <a:lvl5pPr marL="2057400" indent="-228600" eaLnBrk="0" hangingPunct="0">
              <a:defRPr sz="4400" b="1">
                <a:solidFill>
                  <a:schemeClr val="tx1"/>
                </a:solidFill>
                <a:latin typeface="Kufi" pitchFamily="2" charset="2"/>
                <a:cs typeface="B Titr" pitchFamily="2" charset="-78"/>
              </a:defRPr>
            </a:lvl5pPr>
            <a:lvl6pPr marL="2514600" indent="-228600" algn="ctr" eaLnBrk="0" fontAlgn="base" hangingPunct="0">
              <a:spcBef>
                <a:spcPct val="0"/>
              </a:spcBef>
              <a:spcAft>
                <a:spcPct val="0"/>
              </a:spcAft>
              <a:defRPr sz="4400" b="1">
                <a:solidFill>
                  <a:schemeClr val="tx1"/>
                </a:solidFill>
                <a:latin typeface="Kufi" pitchFamily="2" charset="2"/>
                <a:cs typeface="B Titr" pitchFamily="2" charset="-78"/>
              </a:defRPr>
            </a:lvl6pPr>
            <a:lvl7pPr marL="2971800" indent="-228600" algn="ctr" eaLnBrk="0" fontAlgn="base" hangingPunct="0">
              <a:spcBef>
                <a:spcPct val="0"/>
              </a:spcBef>
              <a:spcAft>
                <a:spcPct val="0"/>
              </a:spcAft>
              <a:defRPr sz="4400" b="1">
                <a:solidFill>
                  <a:schemeClr val="tx1"/>
                </a:solidFill>
                <a:latin typeface="Kufi" pitchFamily="2" charset="2"/>
                <a:cs typeface="B Titr" pitchFamily="2" charset="-78"/>
              </a:defRPr>
            </a:lvl7pPr>
            <a:lvl8pPr marL="3429000" indent="-228600" algn="ctr" eaLnBrk="0" fontAlgn="base" hangingPunct="0">
              <a:spcBef>
                <a:spcPct val="0"/>
              </a:spcBef>
              <a:spcAft>
                <a:spcPct val="0"/>
              </a:spcAft>
              <a:defRPr sz="4400" b="1">
                <a:solidFill>
                  <a:schemeClr val="tx1"/>
                </a:solidFill>
                <a:latin typeface="Kufi" pitchFamily="2" charset="2"/>
                <a:cs typeface="B Titr" pitchFamily="2" charset="-78"/>
              </a:defRPr>
            </a:lvl8pPr>
            <a:lvl9pPr marL="3886200" indent="-228600" algn="ctr" eaLnBrk="0" fontAlgn="base" hangingPunct="0">
              <a:spcBef>
                <a:spcPct val="0"/>
              </a:spcBef>
              <a:spcAft>
                <a:spcPct val="0"/>
              </a:spcAft>
              <a:defRPr sz="4400" b="1">
                <a:solidFill>
                  <a:schemeClr val="tx1"/>
                </a:solidFill>
                <a:latin typeface="Kufi" pitchFamily="2" charset="2"/>
                <a:cs typeface="B Titr" pitchFamily="2" charset="-78"/>
              </a:defRPr>
            </a:lvl9pPr>
          </a:lstStyle>
          <a:p>
            <a:pPr eaLnBrk="1" hangingPunct="1"/>
            <a:fld id="{49DFC0F9-9CA7-4FBB-86A2-7549A0CDD8F7}" type="slidenum">
              <a:rPr lang="ar-SA" sz="1200" b="0">
                <a:solidFill>
                  <a:prstClr val="black"/>
                </a:solidFill>
                <a:latin typeface="Arial" pitchFamily="34" charset="0"/>
                <a:cs typeface="Arial" pitchFamily="34" charset="0"/>
              </a:rPr>
              <a:pPr eaLnBrk="1" hangingPunct="1"/>
              <a:t>45</a:t>
            </a:fld>
            <a:endParaRPr lang="en-US" sz="1200" b="0">
              <a:solidFill>
                <a:prstClr val="black"/>
              </a:solidFill>
              <a:latin typeface="Arial" pitchFamily="34" charset="0"/>
              <a:cs typeface="Arial" pitchFamily="34" charset="0"/>
            </a:endParaRPr>
          </a:p>
        </p:txBody>
      </p:sp>
      <p:sp>
        <p:nvSpPr>
          <p:cNvPr id="38915" name="Rectangle 2"/>
          <p:cNvSpPr>
            <a:spLocks noGrp="1" noRot="1" noChangeAspect="1" noChangeArrowheads="1" noTextEdit="1"/>
          </p:cNvSpPr>
          <p:nvPr>
            <p:ph type="sldImg"/>
          </p:nvPr>
        </p:nvSpPr>
        <p:spPr>
          <a:xfrm>
            <a:off x="1143000" y="685800"/>
            <a:ext cx="4572000" cy="3429000"/>
          </a:xfrm>
          <a:ln/>
        </p:spPr>
      </p:sp>
      <p:sp>
        <p:nvSpPr>
          <p:cNvPr id="38916" name="Rectangle 3"/>
          <p:cNvSpPr>
            <a:spLocks noGrp="1" noChangeArrowheads="1"/>
          </p:cNvSpPr>
          <p:nvPr>
            <p:ph type="body" idx="1"/>
          </p:nvPr>
        </p:nvSpPr>
        <p:spPr>
          <a:xfrm>
            <a:off x="381000" y="4375150"/>
            <a:ext cx="6119813" cy="4518025"/>
          </a:xfrm>
          <a:noFill/>
        </p:spPr>
        <p:txBody>
          <a:bodyPr/>
          <a:lstStyle/>
          <a:p>
            <a:pPr algn="r" eaLnBrk="1" hangingPunct="1"/>
            <a:endParaRPr lang="ar-SA" sz="1300" b="1" smtClean="0">
              <a:cs typeface="B Mitra" pitchFamily="2" charset="-7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sz="4400" b="1">
                <a:solidFill>
                  <a:schemeClr val="tx1"/>
                </a:solidFill>
                <a:latin typeface="Kufi" pitchFamily="2" charset="2"/>
                <a:cs typeface="B Titr" pitchFamily="2" charset="-78"/>
              </a:defRPr>
            </a:lvl1pPr>
            <a:lvl2pPr marL="742950" indent="-285750" eaLnBrk="0" hangingPunct="0">
              <a:defRPr sz="4400" b="1">
                <a:solidFill>
                  <a:schemeClr val="tx1"/>
                </a:solidFill>
                <a:latin typeface="Kufi" pitchFamily="2" charset="2"/>
                <a:cs typeface="B Titr" pitchFamily="2" charset="-78"/>
              </a:defRPr>
            </a:lvl2pPr>
            <a:lvl3pPr marL="1143000" indent="-228600" eaLnBrk="0" hangingPunct="0">
              <a:defRPr sz="4400" b="1">
                <a:solidFill>
                  <a:schemeClr val="tx1"/>
                </a:solidFill>
                <a:latin typeface="Kufi" pitchFamily="2" charset="2"/>
                <a:cs typeface="B Titr" pitchFamily="2" charset="-78"/>
              </a:defRPr>
            </a:lvl3pPr>
            <a:lvl4pPr marL="1600200" indent="-228600" eaLnBrk="0" hangingPunct="0">
              <a:defRPr sz="4400" b="1">
                <a:solidFill>
                  <a:schemeClr val="tx1"/>
                </a:solidFill>
                <a:latin typeface="Kufi" pitchFamily="2" charset="2"/>
                <a:cs typeface="B Titr" pitchFamily="2" charset="-78"/>
              </a:defRPr>
            </a:lvl4pPr>
            <a:lvl5pPr marL="2057400" indent="-228600" eaLnBrk="0" hangingPunct="0">
              <a:defRPr sz="4400" b="1">
                <a:solidFill>
                  <a:schemeClr val="tx1"/>
                </a:solidFill>
                <a:latin typeface="Kufi" pitchFamily="2" charset="2"/>
                <a:cs typeface="B Titr" pitchFamily="2" charset="-78"/>
              </a:defRPr>
            </a:lvl5pPr>
            <a:lvl6pPr marL="2514600" indent="-228600" algn="ctr" eaLnBrk="0" fontAlgn="base" hangingPunct="0">
              <a:spcBef>
                <a:spcPct val="0"/>
              </a:spcBef>
              <a:spcAft>
                <a:spcPct val="0"/>
              </a:spcAft>
              <a:defRPr sz="4400" b="1">
                <a:solidFill>
                  <a:schemeClr val="tx1"/>
                </a:solidFill>
                <a:latin typeface="Kufi" pitchFamily="2" charset="2"/>
                <a:cs typeface="B Titr" pitchFamily="2" charset="-78"/>
              </a:defRPr>
            </a:lvl6pPr>
            <a:lvl7pPr marL="2971800" indent="-228600" algn="ctr" eaLnBrk="0" fontAlgn="base" hangingPunct="0">
              <a:spcBef>
                <a:spcPct val="0"/>
              </a:spcBef>
              <a:spcAft>
                <a:spcPct val="0"/>
              </a:spcAft>
              <a:defRPr sz="4400" b="1">
                <a:solidFill>
                  <a:schemeClr val="tx1"/>
                </a:solidFill>
                <a:latin typeface="Kufi" pitchFamily="2" charset="2"/>
                <a:cs typeface="B Titr" pitchFamily="2" charset="-78"/>
              </a:defRPr>
            </a:lvl7pPr>
            <a:lvl8pPr marL="3429000" indent="-228600" algn="ctr" eaLnBrk="0" fontAlgn="base" hangingPunct="0">
              <a:spcBef>
                <a:spcPct val="0"/>
              </a:spcBef>
              <a:spcAft>
                <a:spcPct val="0"/>
              </a:spcAft>
              <a:defRPr sz="4400" b="1">
                <a:solidFill>
                  <a:schemeClr val="tx1"/>
                </a:solidFill>
                <a:latin typeface="Kufi" pitchFamily="2" charset="2"/>
                <a:cs typeface="B Titr" pitchFamily="2" charset="-78"/>
              </a:defRPr>
            </a:lvl8pPr>
            <a:lvl9pPr marL="3886200" indent="-228600" algn="ctr" eaLnBrk="0" fontAlgn="base" hangingPunct="0">
              <a:spcBef>
                <a:spcPct val="0"/>
              </a:spcBef>
              <a:spcAft>
                <a:spcPct val="0"/>
              </a:spcAft>
              <a:defRPr sz="4400" b="1">
                <a:solidFill>
                  <a:schemeClr val="tx1"/>
                </a:solidFill>
                <a:latin typeface="Kufi" pitchFamily="2" charset="2"/>
                <a:cs typeface="B Titr" pitchFamily="2" charset="-78"/>
              </a:defRPr>
            </a:lvl9pPr>
          </a:lstStyle>
          <a:p>
            <a:pPr eaLnBrk="1" hangingPunct="1"/>
            <a:fld id="{5A877083-C241-4A25-823F-051D45133718}" type="slidenum">
              <a:rPr lang="ar-SA" sz="1200" b="0">
                <a:solidFill>
                  <a:prstClr val="black"/>
                </a:solidFill>
                <a:latin typeface="Arial" pitchFamily="34" charset="0"/>
                <a:cs typeface="Arial" pitchFamily="34" charset="0"/>
              </a:rPr>
              <a:pPr eaLnBrk="1" hangingPunct="1"/>
              <a:t>46</a:t>
            </a:fld>
            <a:endParaRPr lang="en-US" sz="1200" b="0">
              <a:solidFill>
                <a:prstClr val="black"/>
              </a:solidFill>
              <a:latin typeface="Arial" pitchFamily="34" charset="0"/>
              <a:cs typeface="Arial" pitchFamily="34" charset="0"/>
            </a:endParaRPr>
          </a:p>
        </p:txBody>
      </p:sp>
      <p:sp>
        <p:nvSpPr>
          <p:cNvPr id="39939" name="Rectangle 2"/>
          <p:cNvSpPr>
            <a:spLocks noGrp="1" noRot="1" noChangeAspect="1" noChangeArrowheads="1" noTextEdit="1"/>
          </p:cNvSpPr>
          <p:nvPr>
            <p:ph type="sldImg"/>
          </p:nvPr>
        </p:nvSpPr>
        <p:spPr>
          <a:xfrm>
            <a:off x="1143000" y="685800"/>
            <a:ext cx="4572000" cy="3429000"/>
          </a:xfrm>
          <a:ln/>
        </p:spPr>
      </p:sp>
      <p:sp>
        <p:nvSpPr>
          <p:cNvPr id="39940" name="Rectangle 3"/>
          <p:cNvSpPr>
            <a:spLocks noGrp="1" noChangeArrowheads="1"/>
          </p:cNvSpPr>
          <p:nvPr>
            <p:ph type="body" idx="1"/>
          </p:nvPr>
        </p:nvSpPr>
        <p:spPr>
          <a:xfrm>
            <a:off x="404813" y="4343400"/>
            <a:ext cx="6048375" cy="4549775"/>
          </a:xfrm>
          <a:noFill/>
        </p:spPr>
        <p:txBody>
          <a:bodyPr/>
          <a:lstStyle/>
          <a:p>
            <a:pPr algn="r" eaLnBrk="1" hangingPunct="1"/>
            <a:endParaRPr lang="fa-IR" sz="1400" b="1" smtClean="0">
              <a:cs typeface="B Mitra" pitchFamily="2" charset="-7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a-IR"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B84B1FE-BAA1-4D14-8183-CB5A95586B6B}" type="slidenum">
              <a:rPr lang="en-US" smtClean="0">
                <a:solidFill>
                  <a:prstClr val="black"/>
                </a:solidFill>
              </a:rPr>
              <a:pPr>
                <a:defRPr/>
              </a:pPr>
              <a:t>49</a:t>
            </a:fld>
            <a:endParaRPr lang="en-US" smtClean="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a-IR"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EC8CDBA-BCF4-4CB5-A314-12E196046E4B}" type="slidenum">
              <a:rPr lang="en-US" smtClean="0">
                <a:solidFill>
                  <a:prstClr val="black"/>
                </a:solidFill>
              </a:rPr>
              <a:pPr>
                <a:defRPr/>
              </a:pPr>
              <a:t>50</a:t>
            </a:fld>
            <a:endParaRPr lang="en-US" smtClean="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a-IR" smtClean="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75C3BEE-2A1E-446D-A583-D0EFEB2D5952}" type="slidenum">
              <a:rPr lang="en-US" smtClean="0">
                <a:solidFill>
                  <a:prstClr val="black"/>
                </a:solidFill>
              </a:rPr>
              <a:pPr>
                <a:defRPr/>
              </a:pPr>
              <a:t>51</a:t>
            </a:fld>
            <a:endParaRPr lang="en-US" smtClean="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a-IR" smtClean="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6A8BAA6-A22B-40B5-A2F0-5122CF7D83EE}" type="slidenum">
              <a:rPr lang="en-US" smtClean="0">
                <a:solidFill>
                  <a:prstClr val="black"/>
                </a:solidFill>
              </a:rPr>
              <a:pPr>
                <a:defRPr/>
              </a:pPr>
              <a:t>52</a:t>
            </a:fld>
            <a:endParaRPr lang="en-US"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B1DB00-6D71-4393-9E34-76222E31EDB3}" type="slidenum">
              <a:rPr lang="ar-SA">
                <a:solidFill>
                  <a:prstClr val="black"/>
                </a:solidFill>
              </a:rPr>
              <a:pPr/>
              <a:t>4</a:t>
            </a:fld>
            <a:endParaRPr lang="en-US">
              <a:solidFill>
                <a:prstClr val="black"/>
              </a:solidFill>
            </a:endParaRPr>
          </a:p>
        </p:txBody>
      </p:sp>
      <p:sp>
        <p:nvSpPr>
          <p:cNvPr id="50178" name="Rectangle 2"/>
          <p:cNvSpPr>
            <a:spLocks noGrp="1" noRot="1" noChangeAspect="1" noChangeArrowheads="1" noTextEdit="1"/>
          </p:cNvSpPr>
          <p:nvPr>
            <p:ph type="sldImg"/>
          </p:nvPr>
        </p:nvSpPr>
        <p:spPr>
          <a:xfrm>
            <a:off x="1143000" y="685800"/>
            <a:ext cx="4572000" cy="3429000"/>
          </a:xfrm>
          <a:ln/>
        </p:spPr>
      </p:sp>
      <p:sp>
        <p:nvSpPr>
          <p:cNvPr id="50179" name="Rectangle 3"/>
          <p:cNvSpPr>
            <a:spLocks noGrp="1" noChangeArrowheads="1"/>
          </p:cNvSpPr>
          <p:nvPr>
            <p:ph type="body" idx="1"/>
          </p:nvPr>
        </p:nvSpPr>
        <p:spPr/>
        <p:txBody>
          <a:bodyPr/>
          <a:lstStyle/>
          <a:p>
            <a:endParaRPr lang="fa-I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EEB67C-E785-4B01-9884-9645E5F4DFC5}" type="slidenum">
              <a:rPr lang="ar-SA">
                <a:solidFill>
                  <a:prstClr val="black"/>
                </a:solidFill>
              </a:rPr>
              <a:pPr/>
              <a:t>5</a:t>
            </a:fld>
            <a:endParaRPr lang="en-US">
              <a:solidFill>
                <a:prstClr val="black"/>
              </a:solidFill>
            </a:endParaRPr>
          </a:p>
        </p:txBody>
      </p:sp>
      <p:sp>
        <p:nvSpPr>
          <p:cNvPr id="51202" name="Rectangle 2"/>
          <p:cNvSpPr>
            <a:spLocks noGrp="1" noRot="1" noChangeAspect="1" noChangeArrowheads="1" noTextEdit="1"/>
          </p:cNvSpPr>
          <p:nvPr>
            <p:ph type="sldImg"/>
          </p:nvPr>
        </p:nvSpPr>
        <p:spPr>
          <a:xfrm>
            <a:off x="1143000" y="685800"/>
            <a:ext cx="4572000" cy="3429000"/>
          </a:xfrm>
          <a:ln/>
        </p:spPr>
      </p:sp>
      <p:sp>
        <p:nvSpPr>
          <p:cNvPr id="51203" name="Rectangle 3"/>
          <p:cNvSpPr>
            <a:spLocks noGrp="1" noChangeArrowheads="1"/>
          </p:cNvSpPr>
          <p:nvPr>
            <p:ph type="body" idx="1"/>
          </p:nvPr>
        </p:nvSpPr>
        <p:spPr/>
        <p:txBody>
          <a:bodyPr/>
          <a:lstStyle/>
          <a:p>
            <a:endParaRPr lang="fa-I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B7D6B0-5919-43C6-A7AB-C266AC4AD5DE}" type="slidenum">
              <a:rPr lang="ar-SA">
                <a:solidFill>
                  <a:prstClr val="black"/>
                </a:solidFill>
              </a:rPr>
              <a:pPr/>
              <a:t>6</a:t>
            </a:fld>
            <a:endParaRPr lang="en-US">
              <a:solidFill>
                <a:prstClr val="black"/>
              </a:solidFill>
            </a:endParaRPr>
          </a:p>
        </p:txBody>
      </p:sp>
      <p:sp>
        <p:nvSpPr>
          <p:cNvPr id="117762" name="Rectangle 2"/>
          <p:cNvSpPr>
            <a:spLocks noGrp="1" noRot="1" noChangeAspect="1" noChangeArrowheads="1" noTextEdit="1"/>
          </p:cNvSpPr>
          <p:nvPr>
            <p:ph type="sldImg"/>
          </p:nvPr>
        </p:nvSpPr>
        <p:spPr>
          <a:xfrm>
            <a:off x="1143000" y="685800"/>
            <a:ext cx="4572000" cy="3429000"/>
          </a:xfrm>
          <a:ln/>
        </p:spPr>
      </p:sp>
      <p:sp>
        <p:nvSpPr>
          <p:cNvPr id="117763" name="Rectangle 3"/>
          <p:cNvSpPr>
            <a:spLocks noGrp="1" noChangeArrowheads="1"/>
          </p:cNvSpPr>
          <p:nvPr>
            <p:ph type="body" idx="1"/>
          </p:nvPr>
        </p:nvSpPr>
        <p:spPr>
          <a:xfrm>
            <a:off x="404813" y="4343400"/>
            <a:ext cx="6048375" cy="4476750"/>
          </a:xfrm>
        </p:spPr>
        <p:txBody>
          <a:bodyPr/>
          <a:lstStyle/>
          <a:p>
            <a:pPr algn="r" rtl="1"/>
            <a:endParaRPr lang="fa-IR" sz="1300">
              <a:cs typeface="B Mitra" pitchFamily="2" charset="-7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sz="4400" b="1">
                <a:solidFill>
                  <a:schemeClr val="tx1"/>
                </a:solidFill>
                <a:latin typeface="Kufi" pitchFamily="2" charset="2"/>
                <a:cs typeface="B Titr" pitchFamily="2" charset="-78"/>
              </a:defRPr>
            </a:lvl1pPr>
            <a:lvl2pPr marL="742950" indent="-285750" eaLnBrk="0" hangingPunct="0">
              <a:defRPr sz="4400" b="1">
                <a:solidFill>
                  <a:schemeClr val="tx1"/>
                </a:solidFill>
                <a:latin typeface="Kufi" pitchFamily="2" charset="2"/>
                <a:cs typeface="B Titr" pitchFamily="2" charset="-78"/>
              </a:defRPr>
            </a:lvl2pPr>
            <a:lvl3pPr marL="1143000" indent="-228600" eaLnBrk="0" hangingPunct="0">
              <a:defRPr sz="4400" b="1">
                <a:solidFill>
                  <a:schemeClr val="tx1"/>
                </a:solidFill>
                <a:latin typeface="Kufi" pitchFamily="2" charset="2"/>
                <a:cs typeface="B Titr" pitchFamily="2" charset="-78"/>
              </a:defRPr>
            </a:lvl3pPr>
            <a:lvl4pPr marL="1600200" indent="-228600" eaLnBrk="0" hangingPunct="0">
              <a:defRPr sz="4400" b="1">
                <a:solidFill>
                  <a:schemeClr val="tx1"/>
                </a:solidFill>
                <a:latin typeface="Kufi" pitchFamily="2" charset="2"/>
                <a:cs typeface="B Titr" pitchFamily="2" charset="-78"/>
              </a:defRPr>
            </a:lvl4pPr>
            <a:lvl5pPr marL="2057400" indent="-228600" eaLnBrk="0" hangingPunct="0">
              <a:defRPr sz="4400" b="1">
                <a:solidFill>
                  <a:schemeClr val="tx1"/>
                </a:solidFill>
                <a:latin typeface="Kufi" pitchFamily="2" charset="2"/>
                <a:cs typeface="B Titr" pitchFamily="2" charset="-78"/>
              </a:defRPr>
            </a:lvl5pPr>
            <a:lvl6pPr marL="2514600" indent="-228600" algn="ctr" eaLnBrk="0" fontAlgn="base" hangingPunct="0">
              <a:spcBef>
                <a:spcPct val="0"/>
              </a:spcBef>
              <a:spcAft>
                <a:spcPct val="0"/>
              </a:spcAft>
              <a:defRPr sz="4400" b="1">
                <a:solidFill>
                  <a:schemeClr val="tx1"/>
                </a:solidFill>
                <a:latin typeface="Kufi" pitchFamily="2" charset="2"/>
                <a:cs typeface="B Titr" pitchFamily="2" charset="-78"/>
              </a:defRPr>
            </a:lvl6pPr>
            <a:lvl7pPr marL="2971800" indent="-228600" algn="ctr" eaLnBrk="0" fontAlgn="base" hangingPunct="0">
              <a:spcBef>
                <a:spcPct val="0"/>
              </a:spcBef>
              <a:spcAft>
                <a:spcPct val="0"/>
              </a:spcAft>
              <a:defRPr sz="4400" b="1">
                <a:solidFill>
                  <a:schemeClr val="tx1"/>
                </a:solidFill>
                <a:latin typeface="Kufi" pitchFamily="2" charset="2"/>
                <a:cs typeface="B Titr" pitchFamily="2" charset="-78"/>
              </a:defRPr>
            </a:lvl7pPr>
            <a:lvl8pPr marL="3429000" indent="-228600" algn="ctr" eaLnBrk="0" fontAlgn="base" hangingPunct="0">
              <a:spcBef>
                <a:spcPct val="0"/>
              </a:spcBef>
              <a:spcAft>
                <a:spcPct val="0"/>
              </a:spcAft>
              <a:defRPr sz="4400" b="1">
                <a:solidFill>
                  <a:schemeClr val="tx1"/>
                </a:solidFill>
                <a:latin typeface="Kufi" pitchFamily="2" charset="2"/>
                <a:cs typeface="B Titr" pitchFamily="2" charset="-78"/>
              </a:defRPr>
            </a:lvl8pPr>
            <a:lvl9pPr marL="3886200" indent="-228600" algn="ctr" eaLnBrk="0" fontAlgn="base" hangingPunct="0">
              <a:spcBef>
                <a:spcPct val="0"/>
              </a:spcBef>
              <a:spcAft>
                <a:spcPct val="0"/>
              </a:spcAft>
              <a:defRPr sz="4400" b="1">
                <a:solidFill>
                  <a:schemeClr val="tx1"/>
                </a:solidFill>
                <a:latin typeface="Kufi" pitchFamily="2" charset="2"/>
                <a:cs typeface="B Titr" pitchFamily="2" charset="-78"/>
              </a:defRPr>
            </a:lvl9pPr>
          </a:lstStyle>
          <a:p>
            <a:pPr eaLnBrk="1" hangingPunct="1"/>
            <a:fld id="{F805B06D-0A8D-46B4-9B1A-DC769715EC02}" type="slidenum">
              <a:rPr lang="ar-SA" sz="1200" b="0">
                <a:solidFill>
                  <a:prstClr val="black"/>
                </a:solidFill>
                <a:latin typeface="Arial" pitchFamily="34" charset="0"/>
                <a:cs typeface="Arial" pitchFamily="34" charset="0"/>
              </a:rPr>
              <a:pPr eaLnBrk="1" hangingPunct="1"/>
              <a:t>27</a:t>
            </a:fld>
            <a:endParaRPr lang="en-US" sz="1200" b="0">
              <a:solidFill>
                <a:prstClr val="black"/>
              </a:solidFill>
              <a:latin typeface="Arial" pitchFamily="34" charset="0"/>
              <a:cs typeface="Arial" pitchFamily="34" charset="0"/>
            </a:endParaRPr>
          </a:p>
        </p:txBody>
      </p:sp>
      <p:sp>
        <p:nvSpPr>
          <p:cNvPr id="40963" name="Rectangle 2"/>
          <p:cNvSpPr>
            <a:spLocks noGrp="1" noRot="1" noChangeAspect="1" noChangeArrowheads="1" noTextEdit="1"/>
          </p:cNvSpPr>
          <p:nvPr>
            <p:ph type="sldImg"/>
          </p:nvPr>
        </p:nvSpPr>
        <p:spPr>
          <a:xfrm>
            <a:off x="1143000" y="685800"/>
            <a:ext cx="4572000" cy="3429000"/>
          </a:xfrm>
          <a:ln/>
        </p:spPr>
      </p:sp>
      <p:sp>
        <p:nvSpPr>
          <p:cNvPr id="40964" name="Rectangle 3"/>
          <p:cNvSpPr>
            <a:spLocks noGrp="1" noChangeArrowheads="1"/>
          </p:cNvSpPr>
          <p:nvPr>
            <p:ph type="body" idx="1"/>
          </p:nvPr>
        </p:nvSpPr>
        <p:spPr>
          <a:xfrm>
            <a:off x="188913" y="4343400"/>
            <a:ext cx="6335712" cy="4800600"/>
          </a:xfrm>
          <a:noFill/>
        </p:spPr>
        <p:txBody>
          <a:bodyPr/>
          <a:lstStyle/>
          <a:p>
            <a:pPr algn="r" rtl="1" eaLnBrk="1" hangingPunct="1"/>
            <a:endParaRPr lang="fa-IR" sz="1300" b="1" smtClean="0">
              <a:cs typeface="B Mitra" pitchFamily="2" charset="-7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sz="4400" b="1">
                <a:solidFill>
                  <a:schemeClr val="tx1"/>
                </a:solidFill>
                <a:latin typeface="Kufi" pitchFamily="2" charset="2"/>
                <a:cs typeface="B Titr" pitchFamily="2" charset="-78"/>
              </a:defRPr>
            </a:lvl1pPr>
            <a:lvl2pPr marL="742950" indent="-285750" eaLnBrk="0" hangingPunct="0">
              <a:defRPr sz="4400" b="1">
                <a:solidFill>
                  <a:schemeClr val="tx1"/>
                </a:solidFill>
                <a:latin typeface="Kufi" pitchFamily="2" charset="2"/>
                <a:cs typeface="B Titr" pitchFamily="2" charset="-78"/>
              </a:defRPr>
            </a:lvl2pPr>
            <a:lvl3pPr marL="1143000" indent="-228600" eaLnBrk="0" hangingPunct="0">
              <a:defRPr sz="4400" b="1">
                <a:solidFill>
                  <a:schemeClr val="tx1"/>
                </a:solidFill>
                <a:latin typeface="Kufi" pitchFamily="2" charset="2"/>
                <a:cs typeface="B Titr" pitchFamily="2" charset="-78"/>
              </a:defRPr>
            </a:lvl3pPr>
            <a:lvl4pPr marL="1600200" indent="-228600" eaLnBrk="0" hangingPunct="0">
              <a:defRPr sz="4400" b="1">
                <a:solidFill>
                  <a:schemeClr val="tx1"/>
                </a:solidFill>
                <a:latin typeface="Kufi" pitchFamily="2" charset="2"/>
                <a:cs typeface="B Titr" pitchFamily="2" charset="-78"/>
              </a:defRPr>
            </a:lvl4pPr>
            <a:lvl5pPr marL="2057400" indent="-228600" eaLnBrk="0" hangingPunct="0">
              <a:defRPr sz="4400" b="1">
                <a:solidFill>
                  <a:schemeClr val="tx1"/>
                </a:solidFill>
                <a:latin typeface="Kufi" pitchFamily="2" charset="2"/>
                <a:cs typeface="B Titr" pitchFamily="2" charset="-78"/>
              </a:defRPr>
            </a:lvl5pPr>
            <a:lvl6pPr marL="2514600" indent="-228600" algn="ctr" eaLnBrk="0" fontAlgn="base" hangingPunct="0">
              <a:spcBef>
                <a:spcPct val="0"/>
              </a:spcBef>
              <a:spcAft>
                <a:spcPct val="0"/>
              </a:spcAft>
              <a:defRPr sz="4400" b="1">
                <a:solidFill>
                  <a:schemeClr val="tx1"/>
                </a:solidFill>
                <a:latin typeface="Kufi" pitchFamily="2" charset="2"/>
                <a:cs typeface="B Titr" pitchFamily="2" charset="-78"/>
              </a:defRPr>
            </a:lvl6pPr>
            <a:lvl7pPr marL="2971800" indent="-228600" algn="ctr" eaLnBrk="0" fontAlgn="base" hangingPunct="0">
              <a:spcBef>
                <a:spcPct val="0"/>
              </a:spcBef>
              <a:spcAft>
                <a:spcPct val="0"/>
              </a:spcAft>
              <a:defRPr sz="4400" b="1">
                <a:solidFill>
                  <a:schemeClr val="tx1"/>
                </a:solidFill>
                <a:latin typeface="Kufi" pitchFamily="2" charset="2"/>
                <a:cs typeface="B Titr" pitchFamily="2" charset="-78"/>
              </a:defRPr>
            </a:lvl7pPr>
            <a:lvl8pPr marL="3429000" indent="-228600" algn="ctr" eaLnBrk="0" fontAlgn="base" hangingPunct="0">
              <a:spcBef>
                <a:spcPct val="0"/>
              </a:spcBef>
              <a:spcAft>
                <a:spcPct val="0"/>
              </a:spcAft>
              <a:defRPr sz="4400" b="1">
                <a:solidFill>
                  <a:schemeClr val="tx1"/>
                </a:solidFill>
                <a:latin typeface="Kufi" pitchFamily="2" charset="2"/>
                <a:cs typeface="B Titr" pitchFamily="2" charset="-78"/>
              </a:defRPr>
            </a:lvl8pPr>
            <a:lvl9pPr marL="3886200" indent="-228600" algn="ctr" eaLnBrk="0" fontAlgn="base" hangingPunct="0">
              <a:spcBef>
                <a:spcPct val="0"/>
              </a:spcBef>
              <a:spcAft>
                <a:spcPct val="0"/>
              </a:spcAft>
              <a:defRPr sz="4400" b="1">
                <a:solidFill>
                  <a:schemeClr val="tx1"/>
                </a:solidFill>
                <a:latin typeface="Kufi" pitchFamily="2" charset="2"/>
                <a:cs typeface="B Titr" pitchFamily="2" charset="-78"/>
              </a:defRPr>
            </a:lvl9pPr>
          </a:lstStyle>
          <a:p>
            <a:pPr eaLnBrk="1" hangingPunct="1"/>
            <a:fld id="{81FC9AA0-1260-48E1-8D83-C86C86DCEAF6}" type="slidenum">
              <a:rPr lang="ar-SA" sz="1200" b="0">
                <a:solidFill>
                  <a:prstClr val="black"/>
                </a:solidFill>
                <a:latin typeface="Arial" pitchFamily="34" charset="0"/>
                <a:cs typeface="Arial" pitchFamily="34" charset="0"/>
              </a:rPr>
              <a:pPr eaLnBrk="1" hangingPunct="1"/>
              <a:t>28</a:t>
            </a:fld>
            <a:endParaRPr lang="en-US" sz="1200" b="0">
              <a:solidFill>
                <a:prstClr val="black"/>
              </a:solidFill>
              <a:latin typeface="Arial" pitchFamily="34" charset="0"/>
              <a:cs typeface="Arial" pitchFamily="34" charset="0"/>
            </a:endParaRPr>
          </a:p>
        </p:txBody>
      </p:sp>
      <p:sp>
        <p:nvSpPr>
          <p:cNvPr id="41987" name="Rectangle 2"/>
          <p:cNvSpPr>
            <a:spLocks noGrp="1" noRot="1" noChangeAspect="1" noChangeArrowheads="1" noTextEdit="1"/>
          </p:cNvSpPr>
          <p:nvPr>
            <p:ph type="sldImg"/>
          </p:nvPr>
        </p:nvSpPr>
        <p:spPr>
          <a:xfrm>
            <a:off x="1143000" y="685800"/>
            <a:ext cx="4572000" cy="3429000"/>
          </a:xfrm>
          <a:ln/>
        </p:spPr>
      </p:sp>
      <p:sp>
        <p:nvSpPr>
          <p:cNvPr id="41988" name="Rectangle 3"/>
          <p:cNvSpPr>
            <a:spLocks noGrp="1" noChangeArrowheads="1"/>
          </p:cNvSpPr>
          <p:nvPr>
            <p:ph type="body" idx="1"/>
          </p:nvPr>
        </p:nvSpPr>
        <p:spPr>
          <a:xfrm>
            <a:off x="685800" y="4343400"/>
            <a:ext cx="5486400" cy="4476750"/>
          </a:xfrm>
          <a:noFill/>
        </p:spPr>
        <p:txBody>
          <a:bodyPr/>
          <a:lstStyle/>
          <a:p>
            <a:pPr algn="r" rtl="1" eaLnBrk="1" hangingPunct="1"/>
            <a:endParaRPr lang="fa-IR" sz="1400" b="1" smtClean="0">
              <a:cs typeface="B Mitra" pitchFamily="2" charset="-7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sz="4400" b="1">
                <a:solidFill>
                  <a:schemeClr val="tx1"/>
                </a:solidFill>
                <a:latin typeface="Kufi" pitchFamily="2" charset="2"/>
                <a:cs typeface="B Titr" pitchFamily="2" charset="-78"/>
              </a:defRPr>
            </a:lvl1pPr>
            <a:lvl2pPr marL="742950" indent="-285750" eaLnBrk="0" hangingPunct="0">
              <a:defRPr sz="4400" b="1">
                <a:solidFill>
                  <a:schemeClr val="tx1"/>
                </a:solidFill>
                <a:latin typeface="Kufi" pitchFamily="2" charset="2"/>
                <a:cs typeface="B Titr" pitchFamily="2" charset="-78"/>
              </a:defRPr>
            </a:lvl2pPr>
            <a:lvl3pPr marL="1143000" indent="-228600" eaLnBrk="0" hangingPunct="0">
              <a:defRPr sz="4400" b="1">
                <a:solidFill>
                  <a:schemeClr val="tx1"/>
                </a:solidFill>
                <a:latin typeface="Kufi" pitchFamily="2" charset="2"/>
                <a:cs typeface="B Titr" pitchFamily="2" charset="-78"/>
              </a:defRPr>
            </a:lvl3pPr>
            <a:lvl4pPr marL="1600200" indent="-228600" eaLnBrk="0" hangingPunct="0">
              <a:defRPr sz="4400" b="1">
                <a:solidFill>
                  <a:schemeClr val="tx1"/>
                </a:solidFill>
                <a:latin typeface="Kufi" pitchFamily="2" charset="2"/>
                <a:cs typeface="B Titr" pitchFamily="2" charset="-78"/>
              </a:defRPr>
            </a:lvl4pPr>
            <a:lvl5pPr marL="2057400" indent="-228600" eaLnBrk="0" hangingPunct="0">
              <a:defRPr sz="4400" b="1">
                <a:solidFill>
                  <a:schemeClr val="tx1"/>
                </a:solidFill>
                <a:latin typeface="Kufi" pitchFamily="2" charset="2"/>
                <a:cs typeface="B Titr" pitchFamily="2" charset="-78"/>
              </a:defRPr>
            </a:lvl5pPr>
            <a:lvl6pPr marL="2514600" indent="-228600" algn="ctr" eaLnBrk="0" fontAlgn="base" hangingPunct="0">
              <a:spcBef>
                <a:spcPct val="0"/>
              </a:spcBef>
              <a:spcAft>
                <a:spcPct val="0"/>
              </a:spcAft>
              <a:defRPr sz="4400" b="1">
                <a:solidFill>
                  <a:schemeClr val="tx1"/>
                </a:solidFill>
                <a:latin typeface="Kufi" pitchFamily="2" charset="2"/>
                <a:cs typeface="B Titr" pitchFamily="2" charset="-78"/>
              </a:defRPr>
            </a:lvl6pPr>
            <a:lvl7pPr marL="2971800" indent="-228600" algn="ctr" eaLnBrk="0" fontAlgn="base" hangingPunct="0">
              <a:spcBef>
                <a:spcPct val="0"/>
              </a:spcBef>
              <a:spcAft>
                <a:spcPct val="0"/>
              </a:spcAft>
              <a:defRPr sz="4400" b="1">
                <a:solidFill>
                  <a:schemeClr val="tx1"/>
                </a:solidFill>
                <a:latin typeface="Kufi" pitchFamily="2" charset="2"/>
                <a:cs typeface="B Titr" pitchFamily="2" charset="-78"/>
              </a:defRPr>
            </a:lvl7pPr>
            <a:lvl8pPr marL="3429000" indent="-228600" algn="ctr" eaLnBrk="0" fontAlgn="base" hangingPunct="0">
              <a:spcBef>
                <a:spcPct val="0"/>
              </a:spcBef>
              <a:spcAft>
                <a:spcPct val="0"/>
              </a:spcAft>
              <a:defRPr sz="4400" b="1">
                <a:solidFill>
                  <a:schemeClr val="tx1"/>
                </a:solidFill>
                <a:latin typeface="Kufi" pitchFamily="2" charset="2"/>
                <a:cs typeface="B Titr" pitchFamily="2" charset="-78"/>
              </a:defRPr>
            </a:lvl8pPr>
            <a:lvl9pPr marL="3886200" indent="-228600" algn="ctr" eaLnBrk="0" fontAlgn="base" hangingPunct="0">
              <a:spcBef>
                <a:spcPct val="0"/>
              </a:spcBef>
              <a:spcAft>
                <a:spcPct val="0"/>
              </a:spcAft>
              <a:defRPr sz="4400" b="1">
                <a:solidFill>
                  <a:schemeClr val="tx1"/>
                </a:solidFill>
                <a:latin typeface="Kufi" pitchFamily="2" charset="2"/>
                <a:cs typeface="B Titr" pitchFamily="2" charset="-78"/>
              </a:defRPr>
            </a:lvl9pPr>
          </a:lstStyle>
          <a:p>
            <a:pPr eaLnBrk="1" hangingPunct="1"/>
            <a:fld id="{A3407DE0-9BC0-4E26-BB9B-0AF9B1BF38A8}" type="slidenum">
              <a:rPr lang="ar-SA" sz="1200" b="0">
                <a:solidFill>
                  <a:prstClr val="black"/>
                </a:solidFill>
                <a:latin typeface="Arial" pitchFamily="34" charset="0"/>
                <a:cs typeface="Arial" pitchFamily="34" charset="0"/>
              </a:rPr>
              <a:pPr eaLnBrk="1" hangingPunct="1"/>
              <a:t>29</a:t>
            </a:fld>
            <a:endParaRPr lang="en-US" sz="1200" b="0">
              <a:solidFill>
                <a:prstClr val="black"/>
              </a:solidFill>
              <a:latin typeface="Arial" pitchFamily="34" charset="0"/>
              <a:cs typeface="Arial" pitchFamily="34" charset="0"/>
            </a:endParaRPr>
          </a:p>
        </p:txBody>
      </p:sp>
      <p:sp>
        <p:nvSpPr>
          <p:cNvPr id="43011" name="Rectangle 2"/>
          <p:cNvSpPr>
            <a:spLocks noGrp="1" noRot="1" noChangeAspect="1" noChangeArrowheads="1" noTextEdit="1"/>
          </p:cNvSpPr>
          <p:nvPr>
            <p:ph type="sldImg"/>
          </p:nvPr>
        </p:nvSpPr>
        <p:spPr>
          <a:xfrm>
            <a:off x="1143000" y="685800"/>
            <a:ext cx="4572000" cy="3429000"/>
          </a:xfrm>
          <a:ln/>
        </p:spPr>
      </p:sp>
      <p:sp>
        <p:nvSpPr>
          <p:cNvPr id="43012" name="Rectangle 3"/>
          <p:cNvSpPr>
            <a:spLocks noGrp="1" noChangeArrowheads="1"/>
          </p:cNvSpPr>
          <p:nvPr>
            <p:ph type="body" idx="1"/>
          </p:nvPr>
        </p:nvSpPr>
        <p:spPr>
          <a:xfrm>
            <a:off x="341313" y="4211638"/>
            <a:ext cx="6192837" cy="4932362"/>
          </a:xfrm>
          <a:noFill/>
        </p:spPr>
        <p:txBody>
          <a:bodyPr/>
          <a:lstStyle/>
          <a:p>
            <a:pPr algn="r" rtl="1" eaLnBrk="1" hangingPunct="1"/>
            <a:endParaRPr lang="fa-IR" sz="1300" b="1" smtClean="0">
              <a:cs typeface="B Mitra" pitchFamily="2" charset="-7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defRPr sz="4400" b="1">
                <a:solidFill>
                  <a:schemeClr val="tx1"/>
                </a:solidFill>
                <a:latin typeface="Kufi" pitchFamily="2" charset="2"/>
                <a:cs typeface="B Titr" pitchFamily="2" charset="-78"/>
              </a:defRPr>
            </a:lvl1pPr>
            <a:lvl2pPr marL="742950" indent="-285750" eaLnBrk="0" hangingPunct="0">
              <a:defRPr sz="4400" b="1">
                <a:solidFill>
                  <a:schemeClr val="tx1"/>
                </a:solidFill>
                <a:latin typeface="Kufi" pitchFamily="2" charset="2"/>
                <a:cs typeface="B Titr" pitchFamily="2" charset="-78"/>
              </a:defRPr>
            </a:lvl2pPr>
            <a:lvl3pPr marL="1143000" indent="-228600" eaLnBrk="0" hangingPunct="0">
              <a:defRPr sz="4400" b="1">
                <a:solidFill>
                  <a:schemeClr val="tx1"/>
                </a:solidFill>
                <a:latin typeface="Kufi" pitchFamily="2" charset="2"/>
                <a:cs typeface="B Titr" pitchFamily="2" charset="-78"/>
              </a:defRPr>
            </a:lvl3pPr>
            <a:lvl4pPr marL="1600200" indent="-228600" eaLnBrk="0" hangingPunct="0">
              <a:defRPr sz="4400" b="1">
                <a:solidFill>
                  <a:schemeClr val="tx1"/>
                </a:solidFill>
                <a:latin typeface="Kufi" pitchFamily="2" charset="2"/>
                <a:cs typeface="B Titr" pitchFamily="2" charset="-78"/>
              </a:defRPr>
            </a:lvl4pPr>
            <a:lvl5pPr marL="2057400" indent="-228600" eaLnBrk="0" hangingPunct="0">
              <a:defRPr sz="4400" b="1">
                <a:solidFill>
                  <a:schemeClr val="tx1"/>
                </a:solidFill>
                <a:latin typeface="Kufi" pitchFamily="2" charset="2"/>
                <a:cs typeface="B Titr" pitchFamily="2" charset="-78"/>
              </a:defRPr>
            </a:lvl5pPr>
            <a:lvl6pPr marL="2514600" indent="-228600" algn="ctr" eaLnBrk="0" fontAlgn="base" hangingPunct="0">
              <a:spcBef>
                <a:spcPct val="0"/>
              </a:spcBef>
              <a:spcAft>
                <a:spcPct val="0"/>
              </a:spcAft>
              <a:defRPr sz="4400" b="1">
                <a:solidFill>
                  <a:schemeClr val="tx1"/>
                </a:solidFill>
                <a:latin typeface="Kufi" pitchFamily="2" charset="2"/>
                <a:cs typeface="B Titr" pitchFamily="2" charset="-78"/>
              </a:defRPr>
            </a:lvl6pPr>
            <a:lvl7pPr marL="2971800" indent="-228600" algn="ctr" eaLnBrk="0" fontAlgn="base" hangingPunct="0">
              <a:spcBef>
                <a:spcPct val="0"/>
              </a:spcBef>
              <a:spcAft>
                <a:spcPct val="0"/>
              </a:spcAft>
              <a:defRPr sz="4400" b="1">
                <a:solidFill>
                  <a:schemeClr val="tx1"/>
                </a:solidFill>
                <a:latin typeface="Kufi" pitchFamily="2" charset="2"/>
                <a:cs typeface="B Titr" pitchFamily="2" charset="-78"/>
              </a:defRPr>
            </a:lvl7pPr>
            <a:lvl8pPr marL="3429000" indent="-228600" algn="ctr" eaLnBrk="0" fontAlgn="base" hangingPunct="0">
              <a:spcBef>
                <a:spcPct val="0"/>
              </a:spcBef>
              <a:spcAft>
                <a:spcPct val="0"/>
              </a:spcAft>
              <a:defRPr sz="4400" b="1">
                <a:solidFill>
                  <a:schemeClr val="tx1"/>
                </a:solidFill>
                <a:latin typeface="Kufi" pitchFamily="2" charset="2"/>
                <a:cs typeface="B Titr" pitchFamily="2" charset="-78"/>
              </a:defRPr>
            </a:lvl8pPr>
            <a:lvl9pPr marL="3886200" indent="-228600" algn="ctr" eaLnBrk="0" fontAlgn="base" hangingPunct="0">
              <a:spcBef>
                <a:spcPct val="0"/>
              </a:spcBef>
              <a:spcAft>
                <a:spcPct val="0"/>
              </a:spcAft>
              <a:defRPr sz="4400" b="1">
                <a:solidFill>
                  <a:schemeClr val="tx1"/>
                </a:solidFill>
                <a:latin typeface="Kufi" pitchFamily="2" charset="2"/>
                <a:cs typeface="B Titr" pitchFamily="2" charset="-78"/>
              </a:defRPr>
            </a:lvl9pPr>
          </a:lstStyle>
          <a:p>
            <a:pPr eaLnBrk="1" hangingPunct="1"/>
            <a:fld id="{ED12D2B4-0B0F-41D1-809E-38D09BFF30A1}" type="slidenum">
              <a:rPr lang="ar-SA" sz="1200" b="0">
                <a:solidFill>
                  <a:prstClr val="black"/>
                </a:solidFill>
                <a:latin typeface="Arial" pitchFamily="34" charset="0"/>
                <a:cs typeface="Arial" pitchFamily="34" charset="0"/>
              </a:rPr>
              <a:pPr eaLnBrk="1" hangingPunct="1"/>
              <a:t>30</a:t>
            </a:fld>
            <a:endParaRPr lang="en-US" sz="1200" b="0">
              <a:solidFill>
                <a:prstClr val="black"/>
              </a:solidFill>
              <a:latin typeface="Arial" pitchFamily="34" charset="0"/>
              <a:cs typeface="Arial" pitchFamily="34" charset="0"/>
            </a:endParaRPr>
          </a:p>
        </p:txBody>
      </p:sp>
      <p:sp>
        <p:nvSpPr>
          <p:cNvPr id="44035" name="Rectangle 2"/>
          <p:cNvSpPr>
            <a:spLocks noGrp="1" noRot="1" noChangeAspect="1" noChangeArrowheads="1" noTextEdit="1"/>
          </p:cNvSpPr>
          <p:nvPr>
            <p:ph type="sldImg"/>
          </p:nvPr>
        </p:nvSpPr>
        <p:spPr>
          <a:xfrm>
            <a:off x="1143000" y="685800"/>
            <a:ext cx="4572000" cy="3429000"/>
          </a:xfrm>
          <a:ln/>
        </p:spPr>
      </p:sp>
      <p:sp>
        <p:nvSpPr>
          <p:cNvPr id="44036" name="Rectangle 3"/>
          <p:cNvSpPr>
            <a:spLocks noGrp="1" noChangeArrowheads="1"/>
          </p:cNvSpPr>
          <p:nvPr>
            <p:ph type="body" idx="1"/>
          </p:nvPr>
        </p:nvSpPr>
        <p:spPr>
          <a:xfrm>
            <a:off x="260350" y="4343400"/>
            <a:ext cx="6408738" cy="4800600"/>
          </a:xfrm>
          <a:noFill/>
        </p:spPr>
        <p:txBody>
          <a:bodyPr/>
          <a:lstStyle/>
          <a:p>
            <a:pPr algn="r" rtl="1" eaLnBrk="1" hangingPunct="1"/>
            <a:endParaRPr lang="fa-IR" sz="1300" b="1" smtClean="0">
              <a:cs typeface="B Mitra" pitchFamily="2" charset="-7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44.xml.rels><?xml version="1.0" encoding="UTF-8" standalone="yes"?>
<Relationships xmlns="http://schemas.openxmlformats.org/package/2006/relationships"><Relationship Id="rId3" Type="http://schemas.openxmlformats.org/officeDocument/2006/relationships/slideMaster" Target="../slideMasters/slideMaster48.xml"/><Relationship Id="rId2" Type="http://schemas.openxmlformats.org/officeDocument/2006/relationships/audio" Target="../media/audio1.wav"/><Relationship Id="rId1" Type="http://schemas.openxmlformats.org/officeDocument/2006/relationships/themeOverride" Target="../theme/themeOverride1.xml"/></Relationships>
</file>

<file path=ppt/slideLayouts/_rels/slideLayout645.xml.rels><?xml version="1.0" encoding="UTF-8" standalone="yes"?>
<Relationships xmlns="http://schemas.openxmlformats.org/package/2006/relationships"><Relationship Id="rId2" Type="http://schemas.openxmlformats.org/officeDocument/2006/relationships/slideMaster" Target="../slideMasters/slideMaster48.xml"/><Relationship Id="rId1" Type="http://schemas.openxmlformats.org/officeDocument/2006/relationships/audio" Target="../media/audio1.wav"/></Relationships>
</file>

<file path=ppt/slideLayouts/_rels/slideLayout646.xml.rels><?xml version="1.0" encoding="UTF-8" standalone="yes"?>
<Relationships xmlns="http://schemas.openxmlformats.org/package/2006/relationships"><Relationship Id="rId3" Type="http://schemas.openxmlformats.org/officeDocument/2006/relationships/slideMaster" Target="../slideMasters/slideMaster48.xml"/><Relationship Id="rId2" Type="http://schemas.openxmlformats.org/officeDocument/2006/relationships/audio" Target="../media/audio1.wav"/><Relationship Id="rId1" Type="http://schemas.openxmlformats.org/officeDocument/2006/relationships/themeOverride" Target="../theme/themeOverride2.xml"/></Relationships>
</file>

<file path=ppt/slideLayouts/_rels/slideLayout647.xml.rels><?xml version="1.0" encoding="UTF-8" standalone="yes"?>
<Relationships xmlns="http://schemas.openxmlformats.org/package/2006/relationships"><Relationship Id="rId2" Type="http://schemas.openxmlformats.org/officeDocument/2006/relationships/slideMaster" Target="../slideMasters/slideMaster48.xml"/><Relationship Id="rId1" Type="http://schemas.openxmlformats.org/officeDocument/2006/relationships/audio" Target="../media/audio1.wav"/></Relationships>
</file>

<file path=ppt/slideLayouts/_rels/slideLayout648.xml.rels><?xml version="1.0" encoding="UTF-8" standalone="yes"?>
<Relationships xmlns="http://schemas.openxmlformats.org/package/2006/relationships"><Relationship Id="rId2" Type="http://schemas.openxmlformats.org/officeDocument/2006/relationships/slideMaster" Target="../slideMasters/slideMaster48.xml"/><Relationship Id="rId1" Type="http://schemas.openxmlformats.org/officeDocument/2006/relationships/audio" Target="../media/audio1.wav"/></Relationships>
</file>

<file path=ppt/slideLayouts/_rels/slideLayout649.xml.rels><?xml version="1.0" encoding="UTF-8" standalone="yes"?>
<Relationships xmlns="http://schemas.openxmlformats.org/package/2006/relationships"><Relationship Id="rId2" Type="http://schemas.openxmlformats.org/officeDocument/2006/relationships/slideMaster" Target="../slideMasters/slideMaster48.xml"/><Relationship Id="rId1" Type="http://schemas.openxmlformats.org/officeDocument/2006/relationships/audio" Target="../media/audio1.wav"/></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0.xml.rels><?xml version="1.0" encoding="UTF-8" standalone="yes"?>
<Relationships xmlns="http://schemas.openxmlformats.org/package/2006/relationships"><Relationship Id="rId2" Type="http://schemas.openxmlformats.org/officeDocument/2006/relationships/slideMaster" Target="../slideMasters/slideMaster48.xml"/><Relationship Id="rId1" Type="http://schemas.openxmlformats.org/officeDocument/2006/relationships/audio" Target="../media/audio1.wav"/></Relationships>
</file>

<file path=ppt/slideLayouts/_rels/slideLayout651.xml.rels><?xml version="1.0" encoding="UTF-8" standalone="yes"?>
<Relationships xmlns="http://schemas.openxmlformats.org/package/2006/relationships"><Relationship Id="rId2" Type="http://schemas.openxmlformats.org/officeDocument/2006/relationships/slideMaster" Target="../slideMasters/slideMaster48.xml"/><Relationship Id="rId1" Type="http://schemas.openxmlformats.org/officeDocument/2006/relationships/audio" Target="../media/audio1.wav"/></Relationships>
</file>

<file path=ppt/slideLayouts/_rels/slideLayout652.xml.rels><?xml version="1.0" encoding="UTF-8" standalone="yes"?>
<Relationships xmlns="http://schemas.openxmlformats.org/package/2006/relationships"><Relationship Id="rId2" Type="http://schemas.openxmlformats.org/officeDocument/2006/relationships/slideMaster" Target="../slideMasters/slideMaster48.xml"/><Relationship Id="rId1" Type="http://schemas.openxmlformats.org/officeDocument/2006/relationships/audio" Target="../media/audio1.wav"/></Relationships>
</file>

<file path=ppt/slideLayouts/_rels/slideLayout653.xml.rels><?xml version="1.0" encoding="UTF-8" standalone="yes"?>
<Relationships xmlns="http://schemas.openxmlformats.org/package/2006/relationships"><Relationship Id="rId2" Type="http://schemas.openxmlformats.org/officeDocument/2006/relationships/slideMaster" Target="../slideMasters/slideMaster48.xml"/><Relationship Id="rId1" Type="http://schemas.openxmlformats.org/officeDocument/2006/relationships/audio" Target="../media/audio1.wav"/></Relationships>
</file>

<file path=ppt/slideLayouts/_rels/slideLayout654.xml.rels><?xml version="1.0" encoding="UTF-8" standalone="yes"?>
<Relationships xmlns="http://schemas.openxmlformats.org/package/2006/relationships"><Relationship Id="rId2" Type="http://schemas.openxmlformats.org/officeDocument/2006/relationships/slideMaster" Target="../slideMasters/slideMaster48.xml"/><Relationship Id="rId1" Type="http://schemas.openxmlformats.org/officeDocument/2006/relationships/audio" Target="../media/audio1.wav"/></Relationships>
</file>

<file path=ppt/slideLayouts/_rels/slideLayout655.xml.rels><?xml version="1.0" encoding="UTF-8" standalone="yes"?>
<Relationships xmlns="http://schemas.openxmlformats.org/package/2006/relationships"><Relationship Id="rId3" Type="http://schemas.openxmlformats.org/officeDocument/2006/relationships/slideMaster" Target="../slideMasters/slideMaster49.xml"/><Relationship Id="rId2" Type="http://schemas.openxmlformats.org/officeDocument/2006/relationships/audio" Target="../media/audio1.wav"/><Relationship Id="rId1" Type="http://schemas.openxmlformats.org/officeDocument/2006/relationships/themeOverride" Target="../theme/themeOverride3.xml"/></Relationships>
</file>

<file path=ppt/slideLayouts/_rels/slideLayout656.xml.rels><?xml version="1.0" encoding="UTF-8" standalone="yes"?>
<Relationships xmlns="http://schemas.openxmlformats.org/package/2006/relationships"><Relationship Id="rId2" Type="http://schemas.openxmlformats.org/officeDocument/2006/relationships/slideMaster" Target="../slideMasters/slideMaster49.xml"/><Relationship Id="rId1" Type="http://schemas.openxmlformats.org/officeDocument/2006/relationships/audio" Target="../media/audio1.wav"/></Relationships>
</file>

<file path=ppt/slideLayouts/_rels/slideLayout657.xml.rels><?xml version="1.0" encoding="UTF-8" standalone="yes"?>
<Relationships xmlns="http://schemas.openxmlformats.org/package/2006/relationships"><Relationship Id="rId3" Type="http://schemas.openxmlformats.org/officeDocument/2006/relationships/slideMaster" Target="../slideMasters/slideMaster49.xml"/><Relationship Id="rId2" Type="http://schemas.openxmlformats.org/officeDocument/2006/relationships/audio" Target="../media/audio1.wav"/><Relationship Id="rId1" Type="http://schemas.openxmlformats.org/officeDocument/2006/relationships/themeOverride" Target="../theme/themeOverride4.xml"/></Relationships>
</file>

<file path=ppt/slideLayouts/_rels/slideLayout658.xml.rels><?xml version="1.0" encoding="UTF-8" standalone="yes"?>
<Relationships xmlns="http://schemas.openxmlformats.org/package/2006/relationships"><Relationship Id="rId2" Type="http://schemas.openxmlformats.org/officeDocument/2006/relationships/slideMaster" Target="../slideMasters/slideMaster49.xml"/><Relationship Id="rId1" Type="http://schemas.openxmlformats.org/officeDocument/2006/relationships/audio" Target="../media/audio1.wav"/></Relationships>
</file>

<file path=ppt/slideLayouts/_rels/slideLayout659.xml.rels><?xml version="1.0" encoding="UTF-8" standalone="yes"?>
<Relationships xmlns="http://schemas.openxmlformats.org/package/2006/relationships"><Relationship Id="rId2" Type="http://schemas.openxmlformats.org/officeDocument/2006/relationships/slideMaster" Target="../slideMasters/slideMaster49.xml"/><Relationship Id="rId1" Type="http://schemas.openxmlformats.org/officeDocument/2006/relationships/audio" Target="../media/audio1.wav"/></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0.xml.rels><?xml version="1.0" encoding="UTF-8" standalone="yes"?>
<Relationships xmlns="http://schemas.openxmlformats.org/package/2006/relationships"><Relationship Id="rId2" Type="http://schemas.openxmlformats.org/officeDocument/2006/relationships/slideMaster" Target="../slideMasters/slideMaster49.xml"/><Relationship Id="rId1" Type="http://schemas.openxmlformats.org/officeDocument/2006/relationships/audio" Target="../media/audio1.wav"/></Relationships>
</file>

<file path=ppt/slideLayouts/_rels/slideLayout661.xml.rels><?xml version="1.0" encoding="UTF-8" standalone="yes"?>
<Relationships xmlns="http://schemas.openxmlformats.org/package/2006/relationships"><Relationship Id="rId2" Type="http://schemas.openxmlformats.org/officeDocument/2006/relationships/slideMaster" Target="../slideMasters/slideMaster49.xml"/><Relationship Id="rId1" Type="http://schemas.openxmlformats.org/officeDocument/2006/relationships/audio" Target="../media/audio1.wav"/></Relationships>
</file>

<file path=ppt/slideLayouts/_rels/slideLayout662.xml.rels><?xml version="1.0" encoding="UTF-8" standalone="yes"?>
<Relationships xmlns="http://schemas.openxmlformats.org/package/2006/relationships"><Relationship Id="rId2" Type="http://schemas.openxmlformats.org/officeDocument/2006/relationships/slideMaster" Target="../slideMasters/slideMaster49.xml"/><Relationship Id="rId1" Type="http://schemas.openxmlformats.org/officeDocument/2006/relationships/audio" Target="../media/audio1.wav"/></Relationships>
</file>

<file path=ppt/slideLayouts/_rels/slideLayout663.xml.rels><?xml version="1.0" encoding="UTF-8" standalone="yes"?>
<Relationships xmlns="http://schemas.openxmlformats.org/package/2006/relationships"><Relationship Id="rId2" Type="http://schemas.openxmlformats.org/officeDocument/2006/relationships/slideMaster" Target="../slideMasters/slideMaster49.xml"/><Relationship Id="rId1" Type="http://schemas.openxmlformats.org/officeDocument/2006/relationships/audio" Target="../media/audio1.wav"/></Relationships>
</file>

<file path=ppt/slideLayouts/_rels/slideLayout664.xml.rels><?xml version="1.0" encoding="UTF-8" standalone="yes"?>
<Relationships xmlns="http://schemas.openxmlformats.org/package/2006/relationships"><Relationship Id="rId2" Type="http://schemas.openxmlformats.org/officeDocument/2006/relationships/slideMaster" Target="../slideMasters/slideMaster49.xml"/><Relationship Id="rId1" Type="http://schemas.openxmlformats.org/officeDocument/2006/relationships/audio" Target="../media/audio1.wav"/></Relationships>
</file>

<file path=ppt/slideLayouts/_rels/slideLayout665.xml.rels><?xml version="1.0" encoding="UTF-8" standalone="yes"?>
<Relationships xmlns="http://schemas.openxmlformats.org/package/2006/relationships"><Relationship Id="rId2" Type="http://schemas.openxmlformats.org/officeDocument/2006/relationships/slideMaster" Target="../slideMasters/slideMaster49.xml"/><Relationship Id="rId1" Type="http://schemas.openxmlformats.org/officeDocument/2006/relationships/audio" Target="../media/audio1.wav"/></Relationships>
</file>

<file path=ppt/slideLayouts/_rels/slideLayout666.xml.rels><?xml version="1.0" encoding="UTF-8" standalone="yes"?>
<Relationships xmlns="http://schemas.openxmlformats.org/package/2006/relationships"><Relationship Id="rId3" Type="http://schemas.openxmlformats.org/officeDocument/2006/relationships/slideMaster" Target="../slideMasters/slideMaster50.xml"/><Relationship Id="rId2" Type="http://schemas.openxmlformats.org/officeDocument/2006/relationships/audio" Target="../media/audio1.wav"/><Relationship Id="rId1" Type="http://schemas.openxmlformats.org/officeDocument/2006/relationships/themeOverride" Target="../theme/themeOverride5.xml"/></Relationships>
</file>

<file path=ppt/slideLayouts/_rels/slideLayout667.xml.rels><?xml version="1.0" encoding="UTF-8" standalone="yes"?>
<Relationships xmlns="http://schemas.openxmlformats.org/package/2006/relationships"><Relationship Id="rId2" Type="http://schemas.openxmlformats.org/officeDocument/2006/relationships/slideMaster" Target="../slideMasters/slideMaster50.xml"/><Relationship Id="rId1" Type="http://schemas.openxmlformats.org/officeDocument/2006/relationships/audio" Target="../media/audio1.wav"/></Relationships>
</file>

<file path=ppt/slideLayouts/_rels/slideLayout668.xml.rels><?xml version="1.0" encoding="UTF-8" standalone="yes"?>
<Relationships xmlns="http://schemas.openxmlformats.org/package/2006/relationships"><Relationship Id="rId3" Type="http://schemas.openxmlformats.org/officeDocument/2006/relationships/slideMaster" Target="../slideMasters/slideMaster50.xml"/><Relationship Id="rId2" Type="http://schemas.openxmlformats.org/officeDocument/2006/relationships/audio" Target="../media/audio1.wav"/><Relationship Id="rId1" Type="http://schemas.openxmlformats.org/officeDocument/2006/relationships/themeOverride" Target="../theme/themeOverride6.xml"/></Relationships>
</file>

<file path=ppt/slideLayouts/_rels/slideLayout669.xml.rels><?xml version="1.0" encoding="UTF-8" standalone="yes"?>
<Relationships xmlns="http://schemas.openxmlformats.org/package/2006/relationships"><Relationship Id="rId2" Type="http://schemas.openxmlformats.org/officeDocument/2006/relationships/slideMaster" Target="../slideMasters/slideMaster50.xml"/><Relationship Id="rId1" Type="http://schemas.openxmlformats.org/officeDocument/2006/relationships/audio" Target="../media/audio1.wav"/></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0.xml.rels><?xml version="1.0" encoding="UTF-8" standalone="yes"?>
<Relationships xmlns="http://schemas.openxmlformats.org/package/2006/relationships"><Relationship Id="rId2" Type="http://schemas.openxmlformats.org/officeDocument/2006/relationships/slideMaster" Target="../slideMasters/slideMaster50.xml"/><Relationship Id="rId1" Type="http://schemas.openxmlformats.org/officeDocument/2006/relationships/audio" Target="../media/audio1.wav"/></Relationships>
</file>

<file path=ppt/slideLayouts/_rels/slideLayout671.xml.rels><?xml version="1.0" encoding="UTF-8" standalone="yes"?>
<Relationships xmlns="http://schemas.openxmlformats.org/package/2006/relationships"><Relationship Id="rId2" Type="http://schemas.openxmlformats.org/officeDocument/2006/relationships/slideMaster" Target="../slideMasters/slideMaster50.xml"/><Relationship Id="rId1" Type="http://schemas.openxmlformats.org/officeDocument/2006/relationships/audio" Target="../media/audio1.wav"/></Relationships>
</file>

<file path=ppt/slideLayouts/_rels/slideLayout672.xml.rels><?xml version="1.0" encoding="UTF-8" standalone="yes"?>
<Relationships xmlns="http://schemas.openxmlformats.org/package/2006/relationships"><Relationship Id="rId2" Type="http://schemas.openxmlformats.org/officeDocument/2006/relationships/slideMaster" Target="../slideMasters/slideMaster50.xml"/><Relationship Id="rId1" Type="http://schemas.openxmlformats.org/officeDocument/2006/relationships/audio" Target="../media/audio1.wav"/></Relationships>
</file>

<file path=ppt/slideLayouts/_rels/slideLayout673.xml.rels><?xml version="1.0" encoding="UTF-8" standalone="yes"?>
<Relationships xmlns="http://schemas.openxmlformats.org/package/2006/relationships"><Relationship Id="rId2" Type="http://schemas.openxmlformats.org/officeDocument/2006/relationships/slideMaster" Target="../slideMasters/slideMaster50.xml"/><Relationship Id="rId1" Type="http://schemas.openxmlformats.org/officeDocument/2006/relationships/audio" Target="../media/audio1.wav"/></Relationships>
</file>

<file path=ppt/slideLayouts/_rels/slideLayout674.xml.rels><?xml version="1.0" encoding="UTF-8" standalone="yes"?>
<Relationships xmlns="http://schemas.openxmlformats.org/package/2006/relationships"><Relationship Id="rId2" Type="http://schemas.openxmlformats.org/officeDocument/2006/relationships/slideMaster" Target="../slideMasters/slideMaster50.xml"/><Relationship Id="rId1" Type="http://schemas.openxmlformats.org/officeDocument/2006/relationships/audio" Target="../media/audio1.wav"/></Relationships>
</file>

<file path=ppt/slideLayouts/_rels/slideLayout675.xml.rels><?xml version="1.0" encoding="UTF-8" standalone="yes"?>
<Relationships xmlns="http://schemas.openxmlformats.org/package/2006/relationships"><Relationship Id="rId2" Type="http://schemas.openxmlformats.org/officeDocument/2006/relationships/slideMaster" Target="../slideMasters/slideMaster50.xml"/><Relationship Id="rId1" Type="http://schemas.openxmlformats.org/officeDocument/2006/relationships/audio" Target="../media/audio1.wav"/></Relationships>
</file>

<file path=ppt/slideLayouts/_rels/slideLayout676.xml.rels><?xml version="1.0" encoding="UTF-8" standalone="yes"?>
<Relationships xmlns="http://schemas.openxmlformats.org/package/2006/relationships"><Relationship Id="rId2" Type="http://schemas.openxmlformats.org/officeDocument/2006/relationships/slideMaster" Target="../slideMasters/slideMaster50.xml"/><Relationship Id="rId1" Type="http://schemas.openxmlformats.org/officeDocument/2006/relationships/audio" Target="../media/audio1.wav"/></Relationships>
</file>

<file path=ppt/slideLayouts/_rels/slideLayout677.xml.rels><?xml version="1.0" encoding="UTF-8" standalone="yes"?>
<Relationships xmlns="http://schemas.openxmlformats.org/package/2006/relationships"><Relationship Id="rId3" Type="http://schemas.openxmlformats.org/officeDocument/2006/relationships/slideMaster" Target="../slideMasters/slideMaster51.xml"/><Relationship Id="rId2" Type="http://schemas.openxmlformats.org/officeDocument/2006/relationships/audio" Target="../media/audio1.wav"/><Relationship Id="rId1" Type="http://schemas.openxmlformats.org/officeDocument/2006/relationships/themeOverride" Target="../theme/themeOverride7.xml"/></Relationships>
</file>

<file path=ppt/slideLayouts/_rels/slideLayout678.xml.rels><?xml version="1.0" encoding="UTF-8" standalone="yes"?>
<Relationships xmlns="http://schemas.openxmlformats.org/package/2006/relationships"><Relationship Id="rId2" Type="http://schemas.openxmlformats.org/officeDocument/2006/relationships/slideMaster" Target="../slideMasters/slideMaster51.xml"/><Relationship Id="rId1" Type="http://schemas.openxmlformats.org/officeDocument/2006/relationships/audio" Target="../media/audio1.wav"/></Relationships>
</file>

<file path=ppt/slideLayouts/_rels/slideLayout679.xml.rels><?xml version="1.0" encoding="UTF-8" standalone="yes"?>
<Relationships xmlns="http://schemas.openxmlformats.org/package/2006/relationships"><Relationship Id="rId3" Type="http://schemas.openxmlformats.org/officeDocument/2006/relationships/slideMaster" Target="../slideMasters/slideMaster51.xml"/><Relationship Id="rId2" Type="http://schemas.openxmlformats.org/officeDocument/2006/relationships/audio" Target="../media/audio1.wav"/><Relationship Id="rId1" Type="http://schemas.openxmlformats.org/officeDocument/2006/relationships/themeOverride" Target="../theme/themeOverride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0.xml.rels><?xml version="1.0" encoding="UTF-8" standalone="yes"?>
<Relationships xmlns="http://schemas.openxmlformats.org/package/2006/relationships"><Relationship Id="rId2" Type="http://schemas.openxmlformats.org/officeDocument/2006/relationships/slideMaster" Target="../slideMasters/slideMaster51.xml"/><Relationship Id="rId1" Type="http://schemas.openxmlformats.org/officeDocument/2006/relationships/audio" Target="../media/audio1.wav"/></Relationships>
</file>

<file path=ppt/slideLayouts/_rels/slideLayout681.xml.rels><?xml version="1.0" encoding="UTF-8" standalone="yes"?>
<Relationships xmlns="http://schemas.openxmlformats.org/package/2006/relationships"><Relationship Id="rId2" Type="http://schemas.openxmlformats.org/officeDocument/2006/relationships/slideMaster" Target="../slideMasters/slideMaster51.xml"/><Relationship Id="rId1" Type="http://schemas.openxmlformats.org/officeDocument/2006/relationships/audio" Target="../media/audio1.wav"/></Relationships>
</file>

<file path=ppt/slideLayouts/_rels/slideLayout682.xml.rels><?xml version="1.0" encoding="UTF-8" standalone="yes"?>
<Relationships xmlns="http://schemas.openxmlformats.org/package/2006/relationships"><Relationship Id="rId2" Type="http://schemas.openxmlformats.org/officeDocument/2006/relationships/slideMaster" Target="../slideMasters/slideMaster51.xml"/><Relationship Id="rId1" Type="http://schemas.openxmlformats.org/officeDocument/2006/relationships/audio" Target="../media/audio1.wav"/></Relationships>
</file>

<file path=ppt/slideLayouts/_rels/slideLayout683.xml.rels><?xml version="1.0" encoding="UTF-8" standalone="yes"?>
<Relationships xmlns="http://schemas.openxmlformats.org/package/2006/relationships"><Relationship Id="rId2" Type="http://schemas.openxmlformats.org/officeDocument/2006/relationships/slideMaster" Target="../slideMasters/slideMaster51.xml"/><Relationship Id="rId1" Type="http://schemas.openxmlformats.org/officeDocument/2006/relationships/audio" Target="../media/audio1.wav"/></Relationships>
</file>

<file path=ppt/slideLayouts/_rels/slideLayout684.xml.rels><?xml version="1.0" encoding="UTF-8" standalone="yes"?>
<Relationships xmlns="http://schemas.openxmlformats.org/package/2006/relationships"><Relationship Id="rId2" Type="http://schemas.openxmlformats.org/officeDocument/2006/relationships/slideMaster" Target="../slideMasters/slideMaster51.xml"/><Relationship Id="rId1" Type="http://schemas.openxmlformats.org/officeDocument/2006/relationships/audio" Target="../media/audio1.wav"/></Relationships>
</file>

<file path=ppt/slideLayouts/_rels/slideLayout685.xml.rels><?xml version="1.0" encoding="UTF-8" standalone="yes"?>
<Relationships xmlns="http://schemas.openxmlformats.org/package/2006/relationships"><Relationship Id="rId2" Type="http://schemas.openxmlformats.org/officeDocument/2006/relationships/slideMaster" Target="../slideMasters/slideMaster51.xml"/><Relationship Id="rId1" Type="http://schemas.openxmlformats.org/officeDocument/2006/relationships/audio" Target="../media/audio1.wav"/></Relationships>
</file>

<file path=ppt/slideLayouts/_rels/slideLayout686.xml.rels><?xml version="1.0" encoding="UTF-8" standalone="yes"?>
<Relationships xmlns="http://schemas.openxmlformats.org/package/2006/relationships"><Relationship Id="rId2" Type="http://schemas.openxmlformats.org/officeDocument/2006/relationships/slideMaster" Target="../slideMasters/slideMaster51.xml"/><Relationship Id="rId1" Type="http://schemas.openxmlformats.org/officeDocument/2006/relationships/audio" Target="../media/audio1.wav"/></Relationships>
</file>

<file path=ppt/slideLayouts/_rels/slideLayout687.xml.rels><?xml version="1.0" encoding="UTF-8" standalone="yes"?>
<Relationships xmlns="http://schemas.openxmlformats.org/package/2006/relationships"><Relationship Id="rId2" Type="http://schemas.openxmlformats.org/officeDocument/2006/relationships/slideMaster" Target="../slideMasters/slideMaster51.xml"/><Relationship Id="rId1" Type="http://schemas.openxmlformats.org/officeDocument/2006/relationships/audio" Target="../media/audio1.wav"/></Relationships>
</file>

<file path=ppt/slideLayouts/_rels/slideLayout688.xml.rels><?xml version="1.0" encoding="UTF-8" standalone="yes"?>
<Relationships xmlns="http://schemas.openxmlformats.org/package/2006/relationships"><Relationship Id="rId3" Type="http://schemas.openxmlformats.org/officeDocument/2006/relationships/slideMaster" Target="../slideMasters/slideMaster52.xml"/><Relationship Id="rId2" Type="http://schemas.openxmlformats.org/officeDocument/2006/relationships/audio" Target="../media/audio1.wav"/><Relationship Id="rId1" Type="http://schemas.openxmlformats.org/officeDocument/2006/relationships/themeOverride" Target="../theme/themeOverride9.xml"/></Relationships>
</file>

<file path=ppt/slideLayouts/_rels/slideLayout689.xml.rels><?xml version="1.0" encoding="UTF-8" standalone="yes"?>
<Relationships xmlns="http://schemas.openxmlformats.org/package/2006/relationships"><Relationship Id="rId2" Type="http://schemas.openxmlformats.org/officeDocument/2006/relationships/slideMaster" Target="../slideMasters/slideMaster52.xml"/><Relationship Id="rId1" Type="http://schemas.openxmlformats.org/officeDocument/2006/relationships/audio" Target="../media/audio1.wav"/></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0.xml.rels><?xml version="1.0" encoding="UTF-8" standalone="yes"?>
<Relationships xmlns="http://schemas.openxmlformats.org/package/2006/relationships"><Relationship Id="rId3" Type="http://schemas.openxmlformats.org/officeDocument/2006/relationships/slideMaster" Target="../slideMasters/slideMaster52.xml"/><Relationship Id="rId2" Type="http://schemas.openxmlformats.org/officeDocument/2006/relationships/audio" Target="../media/audio1.wav"/><Relationship Id="rId1" Type="http://schemas.openxmlformats.org/officeDocument/2006/relationships/themeOverride" Target="../theme/themeOverride10.xml"/></Relationships>
</file>

<file path=ppt/slideLayouts/_rels/slideLayout691.xml.rels><?xml version="1.0" encoding="UTF-8" standalone="yes"?>
<Relationships xmlns="http://schemas.openxmlformats.org/package/2006/relationships"><Relationship Id="rId2" Type="http://schemas.openxmlformats.org/officeDocument/2006/relationships/slideMaster" Target="../slideMasters/slideMaster52.xml"/><Relationship Id="rId1" Type="http://schemas.openxmlformats.org/officeDocument/2006/relationships/audio" Target="../media/audio1.wav"/></Relationships>
</file>

<file path=ppt/slideLayouts/_rels/slideLayout692.xml.rels><?xml version="1.0" encoding="UTF-8" standalone="yes"?>
<Relationships xmlns="http://schemas.openxmlformats.org/package/2006/relationships"><Relationship Id="rId2" Type="http://schemas.openxmlformats.org/officeDocument/2006/relationships/slideMaster" Target="../slideMasters/slideMaster52.xml"/><Relationship Id="rId1" Type="http://schemas.openxmlformats.org/officeDocument/2006/relationships/audio" Target="../media/audio1.wav"/></Relationships>
</file>

<file path=ppt/slideLayouts/_rels/slideLayout693.xml.rels><?xml version="1.0" encoding="UTF-8" standalone="yes"?>
<Relationships xmlns="http://schemas.openxmlformats.org/package/2006/relationships"><Relationship Id="rId2" Type="http://schemas.openxmlformats.org/officeDocument/2006/relationships/slideMaster" Target="../slideMasters/slideMaster52.xml"/><Relationship Id="rId1" Type="http://schemas.openxmlformats.org/officeDocument/2006/relationships/audio" Target="../media/audio1.wav"/></Relationships>
</file>

<file path=ppt/slideLayouts/_rels/slideLayout694.xml.rels><?xml version="1.0" encoding="UTF-8" standalone="yes"?>
<Relationships xmlns="http://schemas.openxmlformats.org/package/2006/relationships"><Relationship Id="rId2" Type="http://schemas.openxmlformats.org/officeDocument/2006/relationships/slideMaster" Target="../slideMasters/slideMaster52.xml"/><Relationship Id="rId1" Type="http://schemas.openxmlformats.org/officeDocument/2006/relationships/audio" Target="../media/audio1.wav"/></Relationships>
</file>

<file path=ppt/slideLayouts/_rels/slideLayout695.xml.rels><?xml version="1.0" encoding="UTF-8" standalone="yes"?>
<Relationships xmlns="http://schemas.openxmlformats.org/package/2006/relationships"><Relationship Id="rId2" Type="http://schemas.openxmlformats.org/officeDocument/2006/relationships/slideMaster" Target="../slideMasters/slideMaster52.xml"/><Relationship Id="rId1" Type="http://schemas.openxmlformats.org/officeDocument/2006/relationships/audio" Target="../media/audio1.wav"/></Relationships>
</file>

<file path=ppt/slideLayouts/_rels/slideLayout696.xml.rels><?xml version="1.0" encoding="UTF-8" standalone="yes"?>
<Relationships xmlns="http://schemas.openxmlformats.org/package/2006/relationships"><Relationship Id="rId2" Type="http://schemas.openxmlformats.org/officeDocument/2006/relationships/slideMaster" Target="../slideMasters/slideMaster52.xml"/><Relationship Id="rId1" Type="http://schemas.openxmlformats.org/officeDocument/2006/relationships/audio" Target="../media/audio1.wav"/></Relationships>
</file>

<file path=ppt/slideLayouts/_rels/slideLayout697.xml.rels><?xml version="1.0" encoding="UTF-8" standalone="yes"?>
<Relationships xmlns="http://schemas.openxmlformats.org/package/2006/relationships"><Relationship Id="rId2" Type="http://schemas.openxmlformats.org/officeDocument/2006/relationships/slideMaster" Target="../slideMasters/slideMaster52.xml"/><Relationship Id="rId1" Type="http://schemas.openxmlformats.org/officeDocument/2006/relationships/audio" Target="../media/audio1.wav"/></Relationships>
</file>

<file path=ppt/slideLayouts/_rels/slideLayout698.xml.rels><?xml version="1.0" encoding="UTF-8" standalone="yes"?>
<Relationships xmlns="http://schemas.openxmlformats.org/package/2006/relationships"><Relationship Id="rId2" Type="http://schemas.openxmlformats.org/officeDocument/2006/relationships/slideMaster" Target="../slideMasters/slideMaster52.xml"/><Relationship Id="rId1" Type="http://schemas.openxmlformats.org/officeDocument/2006/relationships/audio" Target="../media/audio1.wav"/></Relationships>
</file>

<file path=ppt/slideLayouts/_rels/slideLayout699.xml.rels><?xml version="1.0" encoding="UTF-8" standalone="yes"?>
<Relationships xmlns="http://schemas.openxmlformats.org/package/2006/relationships"><Relationship Id="rId3" Type="http://schemas.openxmlformats.org/officeDocument/2006/relationships/slideMaster" Target="../slideMasters/slideMaster53.xml"/><Relationship Id="rId2" Type="http://schemas.openxmlformats.org/officeDocument/2006/relationships/audio" Target="../media/audio1.wav"/><Relationship Id="rId1" Type="http://schemas.openxmlformats.org/officeDocument/2006/relationships/themeOverride" Target="../theme/themeOverride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00.xml.rels><?xml version="1.0" encoding="UTF-8" standalone="yes"?>
<Relationships xmlns="http://schemas.openxmlformats.org/package/2006/relationships"><Relationship Id="rId2" Type="http://schemas.openxmlformats.org/officeDocument/2006/relationships/slideMaster" Target="../slideMasters/slideMaster53.xml"/><Relationship Id="rId1" Type="http://schemas.openxmlformats.org/officeDocument/2006/relationships/audio" Target="../media/audio1.wav"/></Relationships>
</file>

<file path=ppt/slideLayouts/_rels/slideLayout701.xml.rels><?xml version="1.0" encoding="UTF-8" standalone="yes"?>
<Relationships xmlns="http://schemas.openxmlformats.org/package/2006/relationships"><Relationship Id="rId3" Type="http://schemas.openxmlformats.org/officeDocument/2006/relationships/slideMaster" Target="../slideMasters/slideMaster53.xml"/><Relationship Id="rId2" Type="http://schemas.openxmlformats.org/officeDocument/2006/relationships/audio" Target="../media/audio1.wav"/><Relationship Id="rId1" Type="http://schemas.openxmlformats.org/officeDocument/2006/relationships/themeOverride" Target="../theme/themeOverride12.xml"/></Relationships>
</file>

<file path=ppt/slideLayouts/_rels/slideLayout702.xml.rels><?xml version="1.0" encoding="UTF-8" standalone="yes"?>
<Relationships xmlns="http://schemas.openxmlformats.org/package/2006/relationships"><Relationship Id="rId2" Type="http://schemas.openxmlformats.org/officeDocument/2006/relationships/slideMaster" Target="../slideMasters/slideMaster53.xml"/><Relationship Id="rId1" Type="http://schemas.openxmlformats.org/officeDocument/2006/relationships/audio" Target="../media/audio1.wav"/></Relationships>
</file>

<file path=ppt/slideLayouts/_rels/slideLayout703.xml.rels><?xml version="1.0" encoding="UTF-8" standalone="yes"?>
<Relationships xmlns="http://schemas.openxmlformats.org/package/2006/relationships"><Relationship Id="rId2" Type="http://schemas.openxmlformats.org/officeDocument/2006/relationships/slideMaster" Target="../slideMasters/slideMaster53.xml"/><Relationship Id="rId1" Type="http://schemas.openxmlformats.org/officeDocument/2006/relationships/audio" Target="../media/audio1.wav"/></Relationships>
</file>

<file path=ppt/slideLayouts/_rels/slideLayout704.xml.rels><?xml version="1.0" encoding="UTF-8" standalone="yes"?>
<Relationships xmlns="http://schemas.openxmlformats.org/package/2006/relationships"><Relationship Id="rId2" Type="http://schemas.openxmlformats.org/officeDocument/2006/relationships/slideMaster" Target="../slideMasters/slideMaster53.xml"/><Relationship Id="rId1" Type="http://schemas.openxmlformats.org/officeDocument/2006/relationships/audio" Target="../media/audio1.wav"/></Relationships>
</file>

<file path=ppt/slideLayouts/_rels/slideLayout705.xml.rels><?xml version="1.0" encoding="UTF-8" standalone="yes"?>
<Relationships xmlns="http://schemas.openxmlformats.org/package/2006/relationships"><Relationship Id="rId2" Type="http://schemas.openxmlformats.org/officeDocument/2006/relationships/slideMaster" Target="../slideMasters/slideMaster53.xml"/><Relationship Id="rId1" Type="http://schemas.openxmlformats.org/officeDocument/2006/relationships/audio" Target="../media/audio1.wav"/></Relationships>
</file>

<file path=ppt/slideLayouts/_rels/slideLayout706.xml.rels><?xml version="1.0" encoding="UTF-8" standalone="yes"?>
<Relationships xmlns="http://schemas.openxmlformats.org/package/2006/relationships"><Relationship Id="rId2" Type="http://schemas.openxmlformats.org/officeDocument/2006/relationships/slideMaster" Target="../slideMasters/slideMaster53.xml"/><Relationship Id="rId1" Type="http://schemas.openxmlformats.org/officeDocument/2006/relationships/audio" Target="../media/audio1.wav"/></Relationships>
</file>

<file path=ppt/slideLayouts/_rels/slideLayout707.xml.rels><?xml version="1.0" encoding="UTF-8" standalone="yes"?>
<Relationships xmlns="http://schemas.openxmlformats.org/package/2006/relationships"><Relationship Id="rId2" Type="http://schemas.openxmlformats.org/officeDocument/2006/relationships/slideMaster" Target="../slideMasters/slideMaster53.xml"/><Relationship Id="rId1" Type="http://schemas.openxmlformats.org/officeDocument/2006/relationships/audio" Target="../media/audio1.wav"/></Relationships>
</file>

<file path=ppt/slideLayouts/_rels/slideLayout708.xml.rels><?xml version="1.0" encoding="UTF-8" standalone="yes"?>
<Relationships xmlns="http://schemas.openxmlformats.org/package/2006/relationships"><Relationship Id="rId2" Type="http://schemas.openxmlformats.org/officeDocument/2006/relationships/slideMaster" Target="../slideMasters/slideMaster53.xml"/><Relationship Id="rId1" Type="http://schemas.openxmlformats.org/officeDocument/2006/relationships/audio" Target="../media/audio1.wav"/></Relationships>
</file>

<file path=ppt/slideLayouts/_rels/slideLayout709.xml.rels><?xml version="1.0" encoding="UTF-8" standalone="yes"?>
<Relationships xmlns="http://schemas.openxmlformats.org/package/2006/relationships"><Relationship Id="rId2" Type="http://schemas.openxmlformats.org/officeDocument/2006/relationships/slideMaster" Target="../slideMasters/slideMaster53.xml"/><Relationship Id="rId1" Type="http://schemas.openxmlformats.org/officeDocument/2006/relationships/audio" Target="../media/audio1.wav"/></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9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408" y="430712"/>
            <a:ext cx="131445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348" y="887414"/>
            <a:ext cx="5567362"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3123116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8" y="1448293"/>
            <a:ext cx="6619244"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218" y="4777380"/>
            <a:ext cx="6619244"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6011611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0008596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63" y="2861736"/>
            <a:ext cx="6619243"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8" y="4777381"/>
            <a:ext cx="6619244"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535741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485" y="2060577"/>
            <a:ext cx="3297254"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0872" y="2056093"/>
            <a:ext cx="3297256"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7393267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485" y="1905000"/>
            <a:ext cx="32972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485" y="2514600"/>
            <a:ext cx="329725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0873" y="1905000"/>
            <a:ext cx="32972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0873" y="2514600"/>
            <a:ext cx="329725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4509490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04260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23264460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447800"/>
            <a:ext cx="2550798"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8462" y="1447800"/>
            <a:ext cx="3896998"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61" y="3129773"/>
            <a:ext cx="2550797"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45155591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2" y="1854192"/>
            <a:ext cx="3819680"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2160" y="1143000"/>
            <a:ext cx="24003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218" y="3657600"/>
            <a:ext cx="3813734"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15070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1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1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63" y="4800587"/>
            <a:ext cx="6619243"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218" y="685800"/>
            <a:ext cx="6619244"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217" y="5367325"/>
            <a:ext cx="6619242"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2605586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8" y="1447800"/>
            <a:ext cx="6619244"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218" y="3657600"/>
            <a:ext cx="6619244"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839931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447800"/>
            <a:ext cx="5999486"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046" y="3771174"/>
            <a:ext cx="5459737"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218" y="4350657"/>
            <a:ext cx="6619244"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
        <p:nvSpPr>
          <p:cNvPr id="12" name="TextBox 11"/>
          <p:cNvSpPr txBox="1"/>
          <p:nvPr/>
        </p:nvSpPr>
        <p:spPr>
          <a:xfrm>
            <a:off x="673721" y="971253"/>
            <a:ext cx="601434"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457200"/>
            <a:r>
              <a:rPr lang="en-US" dirty="0">
                <a:solidFill>
                  <a:srgbClr val="1E5155">
                    <a:lumMod val="40000"/>
                    <a:lumOff val="60000"/>
                  </a:srgbClr>
                </a:solidFill>
              </a:rPr>
              <a:t>“</a:t>
            </a:r>
          </a:p>
        </p:txBody>
      </p:sp>
      <p:sp>
        <p:nvSpPr>
          <p:cNvPr id="15" name="TextBox 14"/>
          <p:cNvSpPr txBox="1"/>
          <p:nvPr/>
        </p:nvSpPr>
        <p:spPr>
          <a:xfrm>
            <a:off x="6997868" y="2613787"/>
            <a:ext cx="601434"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457200"/>
            <a:r>
              <a:rPr lang="en-US" dirty="0">
                <a:solidFill>
                  <a:srgbClr val="1E5155">
                    <a:lumMod val="40000"/>
                    <a:lumOff val="60000"/>
                  </a:srgbClr>
                </a:solidFill>
              </a:rPr>
              <a:t>”</a:t>
            </a:r>
          </a:p>
        </p:txBody>
      </p:sp>
    </p:spTree>
    <p:extLst>
      <p:ext uri="{BB962C8B-B14F-4D97-AF65-F5344CB8AC3E}">
        <p14:creationId xmlns:p14="http://schemas.microsoft.com/office/powerpoint/2010/main" val="386425279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3124201"/>
            <a:ext cx="6619245"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8" y="4777381"/>
            <a:ext cx="6619244"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7868627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712" y="1981200"/>
            <a:ext cx="22101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593" y="2667000"/>
            <a:ext cx="21955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2991" y="1981200"/>
            <a:ext cx="220218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4829" y="2667000"/>
            <a:ext cx="2210096"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3771" y="1981200"/>
            <a:ext cx="219908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3771" y="2667000"/>
            <a:ext cx="219908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57884318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349" y="4250949"/>
            <a:ext cx="22050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349" y="2209800"/>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349" y="4827704"/>
            <a:ext cx="220503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032" y="4250949"/>
            <a:ext cx="219789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032" y="2209800"/>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262" y="4827703"/>
            <a:ext cx="2200805"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3771" y="4250949"/>
            <a:ext cx="219908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3771" y="2209800"/>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3432" y="4827701"/>
            <a:ext cx="220199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10302490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09615394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405" y="430706"/>
            <a:ext cx="131445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348" y="887414"/>
            <a:ext cx="5567362"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17446832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8" y="1448285"/>
            <a:ext cx="6619244"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218" y="4777380"/>
            <a:ext cx="6619244"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03242208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48747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8" y="1448301"/>
            <a:ext cx="6619244"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218" y="4777380"/>
            <a:ext cx="6619244"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54431640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59" y="2861736"/>
            <a:ext cx="6619243"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8" y="4777381"/>
            <a:ext cx="6619244"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1049752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485" y="2060577"/>
            <a:ext cx="3297254"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0872" y="2056093"/>
            <a:ext cx="3297256"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9270858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485" y="1905000"/>
            <a:ext cx="32972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485" y="2514600"/>
            <a:ext cx="329725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0873" y="1905000"/>
            <a:ext cx="32972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0873" y="2514600"/>
            <a:ext cx="329725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5696547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490700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0315021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447800"/>
            <a:ext cx="2550798"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8462" y="1447800"/>
            <a:ext cx="3896998"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57" y="3129765"/>
            <a:ext cx="2550797"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670452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2" y="1854192"/>
            <a:ext cx="3819680"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2160" y="1143000"/>
            <a:ext cx="24003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218" y="3657600"/>
            <a:ext cx="3813734"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0336453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59" y="4800587"/>
            <a:ext cx="6619243"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218" y="685800"/>
            <a:ext cx="6619244"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217" y="5367325"/>
            <a:ext cx="6619242"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7984615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8" y="1447800"/>
            <a:ext cx="6619244"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218" y="3657600"/>
            <a:ext cx="6619244"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4664206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447800"/>
            <a:ext cx="5999486"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042" y="3771174"/>
            <a:ext cx="5459737"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218" y="4350657"/>
            <a:ext cx="6619244"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
        <p:nvSpPr>
          <p:cNvPr id="12" name="TextBox 11"/>
          <p:cNvSpPr txBox="1"/>
          <p:nvPr/>
        </p:nvSpPr>
        <p:spPr>
          <a:xfrm>
            <a:off x="673721" y="971253"/>
            <a:ext cx="601434"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457200"/>
            <a:r>
              <a:rPr lang="en-US" dirty="0">
                <a:solidFill>
                  <a:srgbClr val="1E5155">
                    <a:lumMod val="40000"/>
                    <a:lumOff val="60000"/>
                  </a:srgbClr>
                </a:solidFill>
              </a:rPr>
              <a:t>“</a:t>
            </a:r>
          </a:p>
        </p:txBody>
      </p:sp>
      <p:sp>
        <p:nvSpPr>
          <p:cNvPr id="15" name="TextBox 14"/>
          <p:cNvSpPr txBox="1"/>
          <p:nvPr/>
        </p:nvSpPr>
        <p:spPr>
          <a:xfrm>
            <a:off x="6997868" y="2613787"/>
            <a:ext cx="601434"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457200"/>
            <a:r>
              <a:rPr lang="en-US" dirty="0">
                <a:solidFill>
                  <a:srgbClr val="1E5155">
                    <a:lumMod val="40000"/>
                    <a:lumOff val="60000"/>
                  </a:srgbClr>
                </a:solidFill>
              </a:rPr>
              <a:t>”</a:t>
            </a:r>
          </a:p>
        </p:txBody>
      </p:sp>
    </p:spTree>
    <p:extLst>
      <p:ext uri="{BB962C8B-B14F-4D97-AF65-F5344CB8AC3E}">
        <p14:creationId xmlns:p14="http://schemas.microsoft.com/office/powerpoint/2010/main" val="486750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54029180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3124201"/>
            <a:ext cx="6619245"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8" y="4777381"/>
            <a:ext cx="6619244"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91275398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712" y="1981200"/>
            <a:ext cx="22101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589" y="2667000"/>
            <a:ext cx="21955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2987" y="1981200"/>
            <a:ext cx="220218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4829" y="2667000"/>
            <a:ext cx="2210096"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3767" y="1981200"/>
            <a:ext cx="219908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3767" y="2667000"/>
            <a:ext cx="219908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8337502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349" y="4250949"/>
            <a:ext cx="22050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349" y="2209800"/>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349" y="4827696"/>
            <a:ext cx="220503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032" y="4250949"/>
            <a:ext cx="219789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032" y="2209800"/>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258" y="4827695"/>
            <a:ext cx="2200805"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3767" y="4250949"/>
            <a:ext cx="219908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3767" y="2209800"/>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3432" y="4827693"/>
            <a:ext cx="220199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7338897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5256284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401" y="430698"/>
            <a:ext cx="131445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348" y="887414"/>
            <a:ext cx="5567362"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7226676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8" y="1448275"/>
            <a:ext cx="6619244"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218" y="4777380"/>
            <a:ext cx="6619244"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2714383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07071961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54" y="2861736"/>
            <a:ext cx="6619243"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8" y="4777381"/>
            <a:ext cx="6619244"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28035371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485" y="2060577"/>
            <a:ext cx="3297254"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0872" y="2056093"/>
            <a:ext cx="3297256"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5351847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485" y="1905000"/>
            <a:ext cx="32972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485" y="2514600"/>
            <a:ext cx="329725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0873" y="1905000"/>
            <a:ext cx="32972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0873" y="2514600"/>
            <a:ext cx="329725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79243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67" y="2861736"/>
            <a:ext cx="6619243"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8" y="4777381"/>
            <a:ext cx="6619244"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804256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12629821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6760389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447800"/>
            <a:ext cx="2550798"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8462" y="1447800"/>
            <a:ext cx="3896998"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52" y="3129755"/>
            <a:ext cx="2550797"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59858304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2" y="1854192"/>
            <a:ext cx="3819680"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2160" y="1143000"/>
            <a:ext cx="24003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218" y="3657600"/>
            <a:ext cx="3813734"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2529413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54" y="4800587"/>
            <a:ext cx="6619243"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218" y="685800"/>
            <a:ext cx="6619244"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217" y="5367325"/>
            <a:ext cx="6619242"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63881055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8" y="1447800"/>
            <a:ext cx="6619244"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218" y="3657600"/>
            <a:ext cx="6619244"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2291563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447800"/>
            <a:ext cx="5999486"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037" y="3771174"/>
            <a:ext cx="5459737"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218" y="4350657"/>
            <a:ext cx="6619244"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
        <p:nvSpPr>
          <p:cNvPr id="12" name="TextBox 11"/>
          <p:cNvSpPr txBox="1"/>
          <p:nvPr/>
        </p:nvSpPr>
        <p:spPr>
          <a:xfrm>
            <a:off x="673721" y="971253"/>
            <a:ext cx="601434"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457200"/>
            <a:r>
              <a:rPr lang="en-US" dirty="0">
                <a:solidFill>
                  <a:srgbClr val="1E5155">
                    <a:lumMod val="40000"/>
                    <a:lumOff val="60000"/>
                  </a:srgbClr>
                </a:solidFill>
              </a:rPr>
              <a:t>“</a:t>
            </a:r>
          </a:p>
        </p:txBody>
      </p:sp>
      <p:sp>
        <p:nvSpPr>
          <p:cNvPr id="15" name="TextBox 14"/>
          <p:cNvSpPr txBox="1"/>
          <p:nvPr/>
        </p:nvSpPr>
        <p:spPr>
          <a:xfrm>
            <a:off x="6997868" y="2613787"/>
            <a:ext cx="601434"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457200"/>
            <a:r>
              <a:rPr lang="en-US" dirty="0">
                <a:solidFill>
                  <a:srgbClr val="1E5155">
                    <a:lumMod val="40000"/>
                    <a:lumOff val="60000"/>
                  </a:srgbClr>
                </a:solidFill>
              </a:rPr>
              <a:t>”</a:t>
            </a:r>
          </a:p>
        </p:txBody>
      </p:sp>
    </p:spTree>
    <p:extLst>
      <p:ext uri="{BB962C8B-B14F-4D97-AF65-F5344CB8AC3E}">
        <p14:creationId xmlns:p14="http://schemas.microsoft.com/office/powerpoint/2010/main" val="348664276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3124201"/>
            <a:ext cx="6619245"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8" y="4777381"/>
            <a:ext cx="6619244"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5906615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712" y="1981200"/>
            <a:ext cx="22101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584" y="2667000"/>
            <a:ext cx="21955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2982" y="1981200"/>
            <a:ext cx="220218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4829" y="2667000"/>
            <a:ext cx="2210096"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3762" y="1981200"/>
            <a:ext cx="219908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3762" y="2667000"/>
            <a:ext cx="219908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7225248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349" y="4250949"/>
            <a:ext cx="22050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349" y="2209800"/>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349" y="4827686"/>
            <a:ext cx="220503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032" y="4250949"/>
            <a:ext cx="219789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032" y="2209800"/>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253" y="4827685"/>
            <a:ext cx="2200805"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3762" y="4250949"/>
            <a:ext cx="219908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3762" y="2209800"/>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3432" y="4827683"/>
            <a:ext cx="220199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00231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485" y="2060577"/>
            <a:ext cx="3297254"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0872" y="2056093"/>
            <a:ext cx="3297256"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5017444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6215470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396" y="430688"/>
            <a:ext cx="131445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348" y="887414"/>
            <a:ext cx="5567362"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644746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8" y="1448263"/>
            <a:ext cx="6619244"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218" y="4777380"/>
            <a:ext cx="6619244"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28503524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2099374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8" y="2861736"/>
            <a:ext cx="6619243"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8" y="4777381"/>
            <a:ext cx="6619244"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9076612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485" y="2060577"/>
            <a:ext cx="3297254"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0872" y="2056093"/>
            <a:ext cx="3297256"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7510168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485" y="1905000"/>
            <a:ext cx="32972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485" y="2514600"/>
            <a:ext cx="329725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0873" y="1905000"/>
            <a:ext cx="32972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0873" y="2514600"/>
            <a:ext cx="329725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00182617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17755714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0454053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447800"/>
            <a:ext cx="2550798"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8462" y="1447800"/>
            <a:ext cx="3896998"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6" y="3129743"/>
            <a:ext cx="2550797"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23332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485" y="1905000"/>
            <a:ext cx="32972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485" y="2514600"/>
            <a:ext cx="329725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0873" y="1905000"/>
            <a:ext cx="32972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0873" y="2514600"/>
            <a:ext cx="329725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5529892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2" y="1854192"/>
            <a:ext cx="3819680"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2160" y="1143000"/>
            <a:ext cx="24003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218" y="3657600"/>
            <a:ext cx="3813734"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8421083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8" y="4800587"/>
            <a:ext cx="6619243"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218" y="685800"/>
            <a:ext cx="6619244"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217" y="5367325"/>
            <a:ext cx="6619242"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56477454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8" y="1447800"/>
            <a:ext cx="6619244"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218" y="3657600"/>
            <a:ext cx="6619244"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23057672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447800"/>
            <a:ext cx="5999486"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031" y="3771174"/>
            <a:ext cx="5459737"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218" y="4350657"/>
            <a:ext cx="6619244"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
        <p:nvSpPr>
          <p:cNvPr id="12" name="TextBox 11"/>
          <p:cNvSpPr txBox="1"/>
          <p:nvPr/>
        </p:nvSpPr>
        <p:spPr>
          <a:xfrm>
            <a:off x="673721" y="971253"/>
            <a:ext cx="601434"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457200"/>
            <a:r>
              <a:rPr lang="en-US" dirty="0">
                <a:solidFill>
                  <a:srgbClr val="1E5155">
                    <a:lumMod val="40000"/>
                    <a:lumOff val="60000"/>
                  </a:srgbClr>
                </a:solidFill>
              </a:rPr>
              <a:t>“</a:t>
            </a:r>
          </a:p>
        </p:txBody>
      </p:sp>
      <p:sp>
        <p:nvSpPr>
          <p:cNvPr id="15" name="TextBox 14"/>
          <p:cNvSpPr txBox="1"/>
          <p:nvPr/>
        </p:nvSpPr>
        <p:spPr>
          <a:xfrm>
            <a:off x="6997868" y="2613787"/>
            <a:ext cx="601434"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457200"/>
            <a:r>
              <a:rPr lang="en-US" dirty="0">
                <a:solidFill>
                  <a:srgbClr val="1E5155">
                    <a:lumMod val="40000"/>
                    <a:lumOff val="60000"/>
                  </a:srgbClr>
                </a:solidFill>
              </a:rPr>
              <a:t>”</a:t>
            </a:r>
          </a:p>
        </p:txBody>
      </p:sp>
    </p:spTree>
    <p:extLst>
      <p:ext uri="{BB962C8B-B14F-4D97-AF65-F5344CB8AC3E}">
        <p14:creationId xmlns:p14="http://schemas.microsoft.com/office/powerpoint/2010/main" val="238056760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3124201"/>
            <a:ext cx="6619245"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8" y="4777381"/>
            <a:ext cx="6619244"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08652314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712" y="1981200"/>
            <a:ext cx="22101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578" y="2667000"/>
            <a:ext cx="21955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2976" y="1981200"/>
            <a:ext cx="220218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4829" y="2667000"/>
            <a:ext cx="2210096"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3756" y="1981200"/>
            <a:ext cx="219908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3756" y="2667000"/>
            <a:ext cx="219908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55610434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349" y="4250949"/>
            <a:ext cx="22050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349" y="2209800"/>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349" y="4827674"/>
            <a:ext cx="220503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032" y="4250949"/>
            <a:ext cx="219789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032" y="2209800"/>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247" y="4827673"/>
            <a:ext cx="2200805"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3756" y="4250949"/>
            <a:ext cx="219908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3756" y="2209800"/>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3432" y="4827671"/>
            <a:ext cx="220199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4834943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49492843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390" y="430676"/>
            <a:ext cx="131445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348" y="887414"/>
            <a:ext cx="5567362"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33257370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8" y="1448249"/>
            <a:ext cx="6619244"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218" y="4777380"/>
            <a:ext cx="6619244"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39466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21225493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3646654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1" y="2861736"/>
            <a:ext cx="6619243"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8" y="4777381"/>
            <a:ext cx="6619244"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8117779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485" y="2060577"/>
            <a:ext cx="3297254"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0872" y="2056093"/>
            <a:ext cx="3297256"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4241672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485" y="1905000"/>
            <a:ext cx="32972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485" y="2514600"/>
            <a:ext cx="329725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0873" y="1905000"/>
            <a:ext cx="32972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0873" y="2514600"/>
            <a:ext cx="329725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08238684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55808263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3922475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447800"/>
            <a:ext cx="2550798"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8462" y="1447800"/>
            <a:ext cx="3896998"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39" y="3129729"/>
            <a:ext cx="2550797"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72546025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2" y="1854192"/>
            <a:ext cx="3819680"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2160" y="1143000"/>
            <a:ext cx="24003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218" y="3657600"/>
            <a:ext cx="3813734"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7226443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4800587"/>
            <a:ext cx="6619243"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218" y="685800"/>
            <a:ext cx="6619244"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217" y="5367325"/>
            <a:ext cx="6619242"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29049940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8" y="1447800"/>
            <a:ext cx="6619244"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218" y="3657600"/>
            <a:ext cx="6619244"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41686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1378114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447800"/>
            <a:ext cx="5999486"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024" y="3771174"/>
            <a:ext cx="5459737"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218" y="4350657"/>
            <a:ext cx="6619244"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
        <p:nvSpPr>
          <p:cNvPr id="12" name="TextBox 11"/>
          <p:cNvSpPr txBox="1"/>
          <p:nvPr/>
        </p:nvSpPr>
        <p:spPr>
          <a:xfrm>
            <a:off x="673721" y="971253"/>
            <a:ext cx="601434"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457200"/>
            <a:r>
              <a:rPr lang="en-US" dirty="0">
                <a:solidFill>
                  <a:srgbClr val="1E5155">
                    <a:lumMod val="40000"/>
                    <a:lumOff val="60000"/>
                  </a:srgbClr>
                </a:solidFill>
              </a:rPr>
              <a:t>“</a:t>
            </a:r>
          </a:p>
        </p:txBody>
      </p:sp>
      <p:sp>
        <p:nvSpPr>
          <p:cNvPr id="15" name="TextBox 14"/>
          <p:cNvSpPr txBox="1"/>
          <p:nvPr/>
        </p:nvSpPr>
        <p:spPr>
          <a:xfrm>
            <a:off x="6997868" y="2613787"/>
            <a:ext cx="601434"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457200"/>
            <a:r>
              <a:rPr lang="en-US" dirty="0">
                <a:solidFill>
                  <a:srgbClr val="1E5155">
                    <a:lumMod val="40000"/>
                    <a:lumOff val="60000"/>
                  </a:srgbClr>
                </a:solidFill>
              </a:rPr>
              <a:t>”</a:t>
            </a:r>
          </a:p>
        </p:txBody>
      </p:sp>
    </p:spTree>
    <p:extLst>
      <p:ext uri="{BB962C8B-B14F-4D97-AF65-F5344CB8AC3E}">
        <p14:creationId xmlns:p14="http://schemas.microsoft.com/office/powerpoint/2010/main" val="332578811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3124201"/>
            <a:ext cx="6619245"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8" y="4777381"/>
            <a:ext cx="6619244"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8546839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712" y="1981200"/>
            <a:ext cx="22101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571" y="2667000"/>
            <a:ext cx="21955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2969" y="1981200"/>
            <a:ext cx="220218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4829" y="2667000"/>
            <a:ext cx="2210096"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3749" y="1981200"/>
            <a:ext cx="219908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3749" y="2667000"/>
            <a:ext cx="219908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55771686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349" y="4250949"/>
            <a:ext cx="22050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349" y="2209800"/>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349" y="4827660"/>
            <a:ext cx="220503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032" y="4250949"/>
            <a:ext cx="219789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032" y="2209800"/>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240" y="4827659"/>
            <a:ext cx="2200805"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3749" y="4250949"/>
            <a:ext cx="219908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3749" y="2209800"/>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3432" y="4827657"/>
            <a:ext cx="220199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3615488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01670984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383" y="430662"/>
            <a:ext cx="131445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348" y="887414"/>
            <a:ext cx="5567362"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2206743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8" y="1448233"/>
            <a:ext cx="6619244"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218" y="4777380"/>
            <a:ext cx="6619244"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544358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5138348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33" y="2861736"/>
            <a:ext cx="6619243"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8" y="4777381"/>
            <a:ext cx="6619244"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08937761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485" y="2060577"/>
            <a:ext cx="3297254"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0872" y="2056093"/>
            <a:ext cx="3297256"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05851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447800"/>
            <a:ext cx="2550798"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8462" y="1447800"/>
            <a:ext cx="3896998"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65" y="3129781"/>
            <a:ext cx="2550797"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11049780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485" y="1905000"/>
            <a:ext cx="32972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485" y="2514600"/>
            <a:ext cx="329725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0873" y="1905000"/>
            <a:ext cx="32972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0873" y="2514600"/>
            <a:ext cx="329725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19037135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0362857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59960195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447800"/>
            <a:ext cx="2550798"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8462" y="1447800"/>
            <a:ext cx="3896998"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31" y="3129713"/>
            <a:ext cx="2550797"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7936789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2" y="1854192"/>
            <a:ext cx="3819680"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2160" y="1143000"/>
            <a:ext cx="24003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218" y="3657600"/>
            <a:ext cx="3813734"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4336637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33" y="4800587"/>
            <a:ext cx="6619243"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218" y="685800"/>
            <a:ext cx="6619244"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217" y="5367325"/>
            <a:ext cx="6619242"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53834834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8" y="1447800"/>
            <a:ext cx="6619244"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218" y="3657600"/>
            <a:ext cx="6619244"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5044540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447800"/>
            <a:ext cx="5999486"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016" y="3771174"/>
            <a:ext cx="5459737"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218" y="4350657"/>
            <a:ext cx="6619244"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
        <p:nvSpPr>
          <p:cNvPr id="12" name="TextBox 11"/>
          <p:cNvSpPr txBox="1"/>
          <p:nvPr/>
        </p:nvSpPr>
        <p:spPr>
          <a:xfrm>
            <a:off x="673721" y="971253"/>
            <a:ext cx="601434"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457200"/>
            <a:r>
              <a:rPr lang="en-US" dirty="0">
                <a:solidFill>
                  <a:srgbClr val="1E5155">
                    <a:lumMod val="40000"/>
                    <a:lumOff val="60000"/>
                  </a:srgbClr>
                </a:solidFill>
              </a:rPr>
              <a:t>“</a:t>
            </a:r>
          </a:p>
        </p:txBody>
      </p:sp>
      <p:sp>
        <p:nvSpPr>
          <p:cNvPr id="15" name="TextBox 14"/>
          <p:cNvSpPr txBox="1"/>
          <p:nvPr/>
        </p:nvSpPr>
        <p:spPr>
          <a:xfrm>
            <a:off x="6997868" y="2613787"/>
            <a:ext cx="601434"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457200"/>
            <a:r>
              <a:rPr lang="en-US" dirty="0">
                <a:solidFill>
                  <a:srgbClr val="1E5155">
                    <a:lumMod val="40000"/>
                    <a:lumOff val="60000"/>
                  </a:srgbClr>
                </a:solidFill>
              </a:rPr>
              <a:t>”</a:t>
            </a:r>
          </a:p>
        </p:txBody>
      </p:sp>
    </p:spTree>
    <p:extLst>
      <p:ext uri="{BB962C8B-B14F-4D97-AF65-F5344CB8AC3E}">
        <p14:creationId xmlns:p14="http://schemas.microsoft.com/office/powerpoint/2010/main" val="138148908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3124201"/>
            <a:ext cx="6619245"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8" y="4777381"/>
            <a:ext cx="6619244"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3848651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712" y="1981200"/>
            <a:ext cx="22101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563" y="2667000"/>
            <a:ext cx="21955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2961" y="1981200"/>
            <a:ext cx="220218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4829" y="2667000"/>
            <a:ext cx="2210096"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3741" y="1981200"/>
            <a:ext cx="219908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3741" y="2667000"/>
            <a:ext cx="219908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08253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2" y="1854192"/>
            <a:ext cx="3819680"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2160" y="1143000"/>
            <a:ext cx="24003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218" y="3657600"/>
            <a:ext cx="3813734"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419641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349" y="4250949"/>
            <a:ext cx="22050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349" y="2209800"/>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349" y="4827644"/>
            <a:ext cx="220503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032" y="4250949"/>
            <a:ext cx="219789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032" y="2209800"/>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232" y="4827643"/>
            <a:ext cx="2200805"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3741" y="4250949"/>
            <a:ext cx="219908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3741" y="2209800"/>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3432" y="4827641"/>
            <a:ext cx="220199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7373629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9471042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375" y="430646"/>
            <a:ext cx="131445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348" y="887414"/>
            <a:ext cx="5567362"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93132644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8" y="1448215"/>
            <a:ext cx="6619244"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218" y="4777380"/>
            <a:ext cx="6619244"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6536540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03264850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24" y="2861736"/>
            <a:ext cx="6619243"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8" y="4777381"/>
            <a:ext cx="6619244"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11076264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485" y="2060577"/>
            <a:ext cx="3297254"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0872" y="2056093"/>
            <a:ext cx="3297256"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8828163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485" y="1905000"/>
            <a:ext cx="32972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485" y="2514600"/>
            <a:ext cx="329725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0873" y="1905000"/>
            <a:ext cx="32972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0873" y="2514600"/>
            <a:ext cx="329725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2476488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52586122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744583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67" y="4800587"/>
            <a:ext cx="6619243"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218" y="685800"/>
            <a:ext cx="6619244"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217" y="5367325"/>
            <a:ext cx="6619242"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0045003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447800"/>
            <a:ext cx="2550798"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8462" y="1447800"/>
            <a:ext cx="3896998"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22" y="3129695"/>
            <a:ext cx="2550797"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9108521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2" y="1854192"/>
            <a:ext cx="3819680"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2160" y="1143000"/>
            <a:ext cx="24003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218" y="3657600"/>
            <a:ext cx="3813734"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07286368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24" y="4800587"/>
            <a:ext cx="6619243"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218" y="685800"/>
            <a:ext cx="6619244"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217" y="5367325"/>
            <a:ext cx="6619242"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5357914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8" y="1447800"/>
            <a:ext cx="6619244"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218" y="3657600"/>
            <a:ext cx="6619244"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96576710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447800"/>
            <a:ext cx="5999486"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007" y="3771174"/>
            <a:ext cx="5459737"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218" y="4350657"/>
            <a:ext cx="6619244"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
        <p:nvSpPr>
          <p:cNvPr id="12" name="TextBox 11"/>
          <p:cNvSpPr txBox="1"/>
          <p:nvPr/>
        </p:nvSpPr>
        <p:spPr>
          <a:xfrm>
            <a:off x="673721" y="971253"/>
            <a:ext cx="601434"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457200"/>
            <a:r>
              <a:rPr lang="en-US" dirty="0">
                <a:solidFill>
                  <a:srgbClr val="1E5155">
                    <a:lumMod val="40000"/>
                    <a:lumOff val="60000"/>
                  </a:srgbClr>
                </a:solidFill>
              </a:rPr>
              <a:t>“</a:t>
            </a:r>
          </a:p>
        </p:txBody>
      </p:sp>
      <p:sp>
        <p:nvSpPr>
          <p:cNvPr id="15" name="TextBox 14"/>
          <p:cNvSpPr txBox="1"/>
          <p:nvPr/>
        </p:nvSpPr>
        <p:spPr>
          <a:xfrm>
            <a:off x="6997868" y="2613787"/>
            <a:ext cx="601434"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457200"/>
            <a:r>
              <a:rPr lang="en-US" dirty="0">
                <a:solidFill>
                  <a:srgbClr val="1E5155">
                    <a:lumMod val="40000"/>
                    <a:lumOff val="60000"/>
                  </a:srgbClr>
                </a:solidFill>
              </a:rPr>
              <a:t>”</a:t>
            </a:r>
          </a:p>
        </p:txBody>
      </p:sp>
    </p:spTree>
    <p:extLst>
      <p:ext uri="{BB962C8B-B14F-4D97-AF65-F5344CB8AC3E}">
        <p14:creationId xmlns:p14="http://schemas.microsoft.com/office/powerpoint/2010/main" val="196934440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3124201"/>
            <a:ext cx="6619245"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8" y="4777381"/>
            <a:ext cx="6619244"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3076825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712" y="1981200"/>
            <a:ext cx="22101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554" y="2667000"/>
            <a:ext cx="21955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2952" y="1981200"/>
            <a:ext cx="220218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4829" y="2667000"/>
            <a:ext cx="2210096"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3732" y="1981200"/>
            <a:ext cx="219908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3732" y="2667000"/>
            <a:ext cx="219908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69825222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349" y="4250949"/>
            <a:ext cx="22050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349" y="2209800"/>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349" y="4827626"/>
            <a:ext cx="220503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032" y="4250949"/>
            <a:ext cx="219789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032" y="2209800"/>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223" y="4827625"/>
            <a:ext cx="2200805"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3732" y="4250949"/>
            <a:ext cx="219908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3732" y="2209800"/>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3432" y="4827623"/>
            <a:ext cx="220199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8758992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42966421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366" y="430628"/>
            <a:ext cx="131445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348" y="887414"/>
            <a:ext cx="5567362"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711255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8" y="1447800"/>
            <a:ext cx="6619244"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218" y="3657600"/>
            <a:ext cx="6619244"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13404639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8" y="1448195"/>
            <a:ext cx="6619244"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218" y="4777380"/>
            <a:ext cx="6619244"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8436009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1910429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14" y="2861736"/>
            <a:ext cx="6619243"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8" y="4777381"/>
            <a:ext cx="6619244"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1483476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485" y="2060577"/>
            <a:ext cx="3297254"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0872" y="2056093"/>
            <a:ext cx="3297256"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22870564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485" y="1905000"/>
            <a:ext cx="32972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485" y="2514600"/>
            <a:ext cx="329725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0873" y="1905000"/>
            <a:ext cx="32972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0873" y="2514600"/>
            <a:ext cx="329725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59666888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28786192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9774832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447800"/>
            <a:ext cx="2550798"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8462" y="1447800"/>
            <a:ext cx="3896998"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12" y="3129675"/>
            <a:ext cx="2550797"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14465523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2" y="1854192"/>
            <a:ext cx="3819680"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2160" y="1143000"/>
            <a:ext cx="24003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218" y="3657600"/>
            <a:ext cx="3813734"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3718461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14" y="4800587"/>
            <a:ext cx="6619243"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218" y="685800"/>
            <a:ext cx="6619244"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217" y="5367325"/>
            <a:ext cx="6619242"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9806011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447800"/>
            <a:ext cx="5999486"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050" y="3771174"/>
            <a:ext cx="5459737"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218" y="4350657"/>
            <a:ext cx="6619244"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
        <p:nvSpPr>
          <p:cNvPr id="12" name="TextBox 11"/>
          <p:cNvSpPr txBox="1"/>
          <p:nvPr/>
        </p:nvSpPr>
        <p:spPr>
          <a:xfrm>
            <a:off x="673721" y="971253"/>
            <a:ext cx="601434"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457200"/>
            <a:r>
              <a:rPr lang="en-US" dirty="0">
                <a:solidFill>
                  <a:srgbClr val="1E5155">
                    <a:lumMod val="40000"/>
                    <a:lumOff val="60000"/>
                  </a:srgbClr>
                </a:solidFill>
              </a:rPr>
              <a:t>“</a:t>
            </a:r>
          </a:p>
        </p:txBody>
      </p:sp>
      <p:sp>
        <p:nvSpPr>
          <p:cNvPr id="15" name="TextBox 14"/>
          <p:cNvSpPr txBox="1"/>
          <p:nvPr/>
        </p:nvSpPr>
        <p:spPr>
          <a:xfrm>
            <a:off x="6997868" y="2613787"/>
            <a:ext cx="601434"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457200"/>
            <a:r>
              <a:rPr lang="en-US" dirty="0">
                <a:solidFill>
                  <a:srgbClr val="1E5155">
                    <a:lumMod val="40000"/>
                    <a:lumOff val="60000"/>
                  </a:srgbClr>
                </a:solidFill>
              </a:rPr>
              <a:t>”</a:t>
            </a:r>
          </a:p>
        </p:txBody>
      </p:sp>
    </p:spTree>
    <p:extLst>
      <p:ext uri="{BB962C8B-B14F-4D97-AF65-F5344CB8AC3E}">
        <p14:creationId xmlns:p14="http://schemas.microsoft.com/office/powerpoint/2010/main" val="421796530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8" y="1447800"/>
            <a:ext cx="6619244"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218" y="3657600"/>
            <a:ext cx="6619244"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59370969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447800"/>
            <a:ext cx="5999486"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7997" y="3771174"/>
            <a:ext cx="5459737"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218" y="4350657"/>
            <a:ext cx="6619244"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
        <p:nvSpPr>
          <p:cNvPr id="12" name="TextBox 11"/>
          <p:cNvSpPr txBox="1"/>
          <p:nvPr/>
        </p:nvSpPr>
        <p:spPr>
          <a:xfrm>
            <a:off x="673721" y="971253"/>
            <a:ext cx="601434"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457200"/>
            <a:r>
              <a:rPr lang="en-US" dirty="0">
                <a:solidFill>
                  <a:srgbClr val="1E5155">
                    <a:lumMod val="40000"/>
                    <a:lumOff val="60000"/>
                  </a:srgbClr>
                </a:solidFill>
              </a:rPr>
              <a:t>“</a:t>
            </a:r>
          </a:p>
        </p:txBody>
      </p:sp>
      <p:sp>
        <p:nvSpPr>
          <p:cNvPr id="15" name="TextBox 14"/>
          <p:cNvSpPr txBox="1"/>
          <p:nvPr/>
        </p:nvSpPr>
        <p:spPr>
          <a:xfrm>
            <a:off x="6997868" y="2613787"/>
            <a:ext cx="601434"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457200"/>
            <a:r>
              <a:rPr lang="en-US" dirty="0">
                <a:solidFill>
                  <a:srgbClr val="1E5155">
                    <a:lumMod val="40000"/>
                    <a:lumOff val="60000"/>
                  </a:srgbClr>
                </a:solidFill>
              </a:rPr>
              <a:t>”</a:t>
            </a:r>
          </a:p>
        </p:txBody>
      </p:sp>
    </p:spTree>
    <p:extLst>
      <p:ext uri="{BB962C8B-B14F-4D97-AF65-F5344CB8AC3E}">
        <p14:creationId xmlns:p14="http://schemas.microsoft.com/office/powerpoint/2010/main" val="252322616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3124201"/>
            <a:ext cx="6619245"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8" y="4777381"/>
            <a:ext cx="6619244"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56427474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712" y="1981200"/>
            <a:ext cx="22101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544" y="2667000"/>
            <a:ext cx="21955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2942" y="1981200"/>
            <a:ext cx="220218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4829" y="2667000"/>
            <a:ext cx="2210096"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3722" y="1981200"/>
            <a:ext cx="219908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3722" y="2667000"/>
            <a:ext cx="219908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8971959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349" y="4250949"/>
            <a:ext cx="22050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349" y="2209800"/>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349" y="4827606"/>
            <a:ext cx="220503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032" y="4250949"/>
            <a:ext cx="219789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032" y="2209800"/>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213" y="4827605"/>
            <a:ext cx="2200805"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3722" y="4250949"/>
            <a:ext cx="219908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3722" y="2209800"/>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3432" y="4827603"/>
            <a:ext cx="220199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56522025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78427461"/>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356" y="430608"/>
            <a:ext cx="131445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348" y="887414"/>
            <a:ext cx="5567362"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08077061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8" y="1448173"/>
            <a:ext cx="6619244"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218" y="4777380"/>
            <a:ext cx="6619244"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3928360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2955557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03" y="2861736"/>
            <a:ext cx="6619243"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8" y="4777381"/>
            <a:ext cx="6619244"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197074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3124201"/>
            <a:ext cx="6619245"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8" y="4777381"/>
            <a:ext cx="6619244"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1224414"/>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485" y="2060577"/>
            <a:ext cx="3297254"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0872" y="2056093"/>
            <a:ext cx="3297256"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0035517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485" y="1905000"/>
            <a:ext cx="32972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485" y="2514600"/>
            <a:ext cx="329725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0873" y="1905000"/>
            <a:ext cx="32972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0873" y="2514600"/>
            <a:ext cx="329725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56538157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76038072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71291275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447800"/>
            <a:ext cx="2550798"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8462" y="1447800"/>
            <a:ext cx="3896998"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01" y="3129653"/>
            <a:ext cx="2550797"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8736947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2" y="1854192"/>
            <a:ext cx="3819680"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2160" y="1143000"/>
            <a:ext cx="24003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218" y="3657600"/>
            <a:ext cx="3813734"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5312391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03" y="4800587"/>
            <a:ext cx="6619243"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218" y="685800"/>
            <a:ext cx="6619244"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217" y="5367325"/>
            <a:ext cx="6619242"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2318612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8" y="1447800"/>
            <a:ext cx="6619244"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218" y="3657600"/>
            <a:ext cx="6619244"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55388912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447800"/>
            <a:ext cx="5999486"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7986" y="3771174"/>
            <a:ext cx="5459737"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218" y="4350657"/>
            <a:ext cx="6619244"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
        <p:nvSpPr>
          <p:cNvPr id="12" name="TextBox 11"/>
          <p:cNvSpPr txBox="1"/>
          <p:nvPr/>
        </p:nvSpPr>
        <p:spPr>
          <a:xfrm>
            <a:off x="673721" y="971253"/>
            <a:ext cx="601434"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457200"/>
            <a:r>
              <a:rPr lang="en-US" dirty="0">
                <a:solidFill>
                  <a:srgbClr val="1E5155">
                    <a:lumMod val="40000"/>
                    <a:lumOff val="60000"/>
                  </a:srgbClr>
                </a:solidFill>
              </a:rPr>
              <a:t>“</a:t>
            </a:r>
          </a:p>
        </p:txBody>
      </p:sp>
      <p:sp>
        <p:nvSpPr>
          <p:cNvPr id="15" name="TextBox 14"/>
          <p:cNvSpPr txBox="1"/>
          <p:nvPr/>
        </p:nvSpPr>
        <p:spPr>
          <a:xfrm>
            <a:off x="6997868" y="2613787"/>
            <a:ext cx="601434"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457200"/>
            <a:r>
              <a:rPr lang="en-US" dirty="0">
                <a:solidFill>
                  <a:srgbClr val="1E5155">
                    <a:lumMod val="40000"/>
                    <a:lumOff val="60000"/>
                  </a:srgbClr>
                </a:solidFill>
              </a:rPr>
              <a:t>”</a:t>
            </a:r>
          </a:p>
        </p:txBody>
      </p:sp>
    </p:spTree>
    <p:extLst>
      <p:ext uri="{BB962C8B-B14F-4D97-AF65-F5344CB8AC3E}">
        <p14:creationId xmlns:p14="http://schemas.microsoft.com/office/powerpoint/2010/main" val="304312977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3124201"/>
            <a:ext cx="6619245"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8" y="4777381"/>
            <a:ext cx="6619244"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871655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712" y="1981200"/>
            <a:ext cx="22101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597" y="2667000"/>
            <a:ext cx="21955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2995" y="1981200"/>
            <a:ext cx="220218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4829" y="2667000"/>
            <a:ext cx="2210096"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3775" y="1981200"/>
            <a:ext cx="219908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3775" y="2667000"/>
            <a:ext cx="219908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6855044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712" y="1981200"/>
            <a:ext cx="22101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533" y="2667000"/>
            <a:ext cx="21955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2931" y="1981200"/>
            <a:ext cx="220218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4829" y="2667000"/>
            <a:ext cx="2210096"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3711" y="1981200"/>
            <a:ext cx="219908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3711" y="2667000"/>
            <a:ext cx="219908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25330094"/>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349" y="4250949"/>
            <a:ext cx="22050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349" y="2209800"/>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349" y="4827584"/>
            <a:ext cx="220503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032" y="4250949"/>
            <a:ext cx="219789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032" y="2209800"/>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202" y="4827583"/>
            <a:ext cx="2200805"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3711" y="4250949"/>
            <a:ext cx="219908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3711" y="2209800"/>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3432" y="4827581"/>
            <a:ext cx="220199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585039435"/>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5208847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345" y="430586"/>
            <a:ext cx="131445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348" y="887414"/>
            <a:ext cx="5567362"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7820464"/>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8" y="1448149"/>
            <a:ext cx="6619244"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218" y="4777380"/>
            <a:ext cx="6619244"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22943503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530694753"/>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391" y="2861736"/>
            <a:ext cx="6619243"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8" y="4777381"/>
            <a:ext cx="6619244"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064608292"/>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485" y="2060577"/>
            <a:ext cx="3297254"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0872" y="2056093"/>
            <a:ext cx="3297256"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14346414"/>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485" y="1905000"/>
            <a:ext cx="32972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485" y="2514600"/>
            <a:ext cx="329725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0873" y="1905000"/>
            <a:ext cx="32972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0873" y="2514600"/>
            <a:ext cx="329725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54785494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139319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349" y="4250949"/>
            <a:ext cx="22050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349" y="2209800"/>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349" y="4827712"/>
            <a:ext cx="220503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032" y="4250949"/>
            <a:ext cx="219789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032" y="2209800"/>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266" y="4827711"/>
            <a:ext cx="2200805"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3775" y="4250949"/>
            <a:ext cx="219908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3775" y="2209800"/>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3432" y="4827709"/>
            <a:ext cx="220199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56411626"/>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63748056"/>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447800"/>
            <a:ext cx="2550798"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8462" y="1447800"/>
            <a:ext cx="3896998"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389" y="3129629"/>
            <a:ext cx="2550797"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13382619"/>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2" y="1854192"/>
            <a:ext cx="3819680"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2160" y="1143000"/>
            <a:ext cx="24003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218" y="3657600"/>
            <a:ext cx="3813734"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3218631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391" y="4800587"/>
            <a:ext cx="6619243"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218" y="685800"/>
            <a:ext cx="6619244"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217" y="5367325"/>
            <a:ext cx="6619242"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92234685"/>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8" y="1447800"/>
            <a:ext cx="6619244"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218" y="3657600"/>
            <a:ext cx="6619244"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7484074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447800"/>
            <a:ext cx="5999486"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7974" y="3771174"/>
            <a:ext cx="5459737"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218" y="4350657"/>
            <a:ext cx="6619244"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
        <p:nvSpPr>
          <p:cNvPr id="12" name="TextBox 11"/>
          <p:cNvSpPr txBox="1"/>
          <p:nvPr/>
        </p:nvSpPr>
        <p:spPr>
          <a:xfrm>
            <a:off x="673721" y="971253"/>
            <a:ext cx="601434"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457200"/>
            <a:r>
              <a:rPr lang="en-US" dirty="0">
                <a:solidFill>
                  <a:srgbClr val="1E5155">
                    <a:lumMod val="40000"/>
                    <a:lumOff val="60000"/>
                  </a:srgbClr>
                </a:solidFill>
              </a:rPr>
              <a:t>“</a:t>
            </a:r>
          </a:p>
        </p:txBody>
      </p:sp>
      <p:sp>
        <p:nvSpPr>
          <p:cNvPr id="15" name="TextBox 14"/>
          <p:cNvSpPr txBox="1"/>
          <p:nvPr/>
        </p:nvSpPr>
        <p:spPr>
          <a:xfrm>
            <a:off x="6997868" y="2613787"/>
            <a:ext cx="601434"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457200"/>
            <a:r>
              <a:rPr lang="en-US" dirty="0">
                <a:solidFill>
                  <a:srgbClr val="1E5155">
                    <a:lumMod val="40000"/>
                    <a:lumOff val="60000"/>
                  </a:srgbClr>
                </a:solidFill>
              </a:rPr>
              <a:t>”</a:t>
            </a:r>
          </a:p>
        </p:txBody>
      </p:sp>
    </p:spTree>
    <p:extLst>
      <p:ext uri="{BB962C8B-B14F-4D97-AF65-F5344CB8AC3E}">
        <p14:creationId xmlns:p14="http://schemas.microsoft.com/office/powerpoint/2010/main" val="317610232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3124201"/>
            <a:ext cx="6619245"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8" y="4777381"/>
            <a:ext cx="6619244"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536941520"/>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712" y="1981200"/>
            <a:ext cx="22101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521" y="2667000"/>
            <a:ext cx="21955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2919" y="1981200"/>
            <a:ext cx="220218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4829" y="2667000"/>
            <a:ext cx="2210096"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3699" y="1981200"/>
            <a:ext cx="219908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3699" y="2667000"/>
            <a:ext cx="219908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08853982"/>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349" y="4250949"/>
            <a:ext cx="22050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349" y="2209800"/>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349" y="4827560"/>
            <a:ext cx="220503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032" y="4250949"/>
            <a:ext cx="219789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032" y="2209800"/>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190" y="4827559"/>
            <a:ext cx="2200805"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3699" y="4250949"/>
            <a:ext cx="219908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3699" y="2209800"/>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3432" y="4827557"/>
            <a:ext cx="220199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221355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385769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8266455"/>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333" y="430562"/>
            <a:ext cx="131445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348" y="887414"/>
            <a:ext cx="5567362"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11760021"/>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8" y="1448123"/>
            <a:ext cx="6619244"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218" y="4777380"/>
            <a:ext cx="6619244"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89570365"/>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995618163"/>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378" y="2861736"/>
            <a:ext cx="6619243"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8" y="4777381"/>
            <a:ext cx="6619244"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22947195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485" y="2060577"/>
            <a:ext cx="3297254"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0872" y="2056093"/>
            <a:ext cx="3297256"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12215931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485" y="1905000"/>
            <a:ext cx="32972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485" y="2514600"/>
            <a:ext cx="329725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0873" y="1905000"/>
            <a:ext cx="32972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0873" y="2514600"/>
            <a:ext cx="329725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85254517"/>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73418581"/>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569175645"/>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447800"/>
            <a:ext cx="2550798"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8462" y="1447800"/>
            <a:ext cx="3896998"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376" y="3129603"/>
            <a:ext cx="2550797"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4181580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2" y="1854192"/>
            <a:ext cx="3819680"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2160" y="1143000"/>
            <a:ext cx="24003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218" y="3657600"/>
            <a:ext cx="3813734"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686817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409" y="430714"/>
            <a:ext cx="131445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348" y="887414"/>
            <a:ext cx="5567362"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7583116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378" y="4800587"/>
            <a:ext cx="6619243"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218" y="685800"/>
            <a:ext cx="6619244"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217" y="5367325"/>
            <a:ext cx="6619242"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9962532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8" y="1447800"/>
            <a:ext cx="6619244"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218" y="3657600"/>
            <a:ext cx="6619244"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73199903"/>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447800"/>
            <a:ext cx="5999486"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7961" y="3771174"/>
            <a:ext cx="5459737"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218" y="4350657"/>
            <a:ext cx="6619244"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
        <p:nvSpPr>
          <p:cNvPr id="12" name="TextBox 11"/>
          <p:cNvSpPr txBox="1"/>
          <p:nvPr/>
        </p:nvSpPr>
        <p:spPr>
          <a:xfrm>
            <a:off x="673721" y="971253"/>
            <a:ext cx="601434"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457200"/>
            <a:r>
              <a:rPr lang="en-US" dirty="0">
                <a:solidFill>
                  <a:srgbClr val="1E5155">
                    <a:lumMod val="40000"/>
                    <a:lumOff val="60000"/>
                  </a:srgbClr>
                </a:solidFill>
              </a:rPr>
              <a:t>“</a:t>
            </a:r>
          </a:p>
        </p:txBody>
      </p:sp>
      <p:sp>
        <p:nvSpPr>
          <p:cNvPr id="15" name="TextBox 14"/>
          <p:cNvSpPr txBox="1"/>
          <p:nvPr/>
        </p:nvSpPr>
        <p:spPr>
          <a:xfrm>
            <a:off x="6997868" y="2613787"/>
            <a:ext cx="601434"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457200"/>
            <a:r>
              <a:rPr lang="en-US" dirty="0">
                <a:solidFill>
                  <a:srgbClr val="1E5155">
                    <a:lumMod val="40000"/>
                    <a:lumOff val="60000"/>
                  </a:srgbClr>
                </a:solidFill>
              </a:rPr>
              <a:t>”</a:t>
            </a:r>
          </a:p>
        </p:txBody>
      </p:sp>
    </p:spTree>
    <p:extLst>
      <p:ext uri="{BB962C8B-B14F-4D97-AF65-F5344CB8AC3E}">
        <p14:creationId xmlns:p14="http://schemas.microsoft.com/office/powerpoint/2010/main" val="4014406007"/>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3124201"/>
            <a:ext cx="6619245"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8" y="4777381"/>
            <a:ext cx="6619244"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267383765"/>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712" y="1981200"/>
            <a:ext cx="22101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508" y="2667000"/>
            <a:ext cx="21955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2906" y="1981200"/>
            <a:ext cx="220218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4829" y="2667000"/>
            <a:ext cx="2210096"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3686" y="1981200"/>
            <a:ext cx="219908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3686" y="2667000"/>
            <a:ext cx="219908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96909158"/>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349" y="4250949"/>
            <a:ext cx="22050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349" y="2209800"/>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349" y="4827534"/>
            <a:ext cx="220503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032" y="4250949"/>
            <a:ext cx="219789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032" y="2209800"/>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177" y="4827533"/>
            <a:ext cx="2200805"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3686" y="4250949"/>
            <a:ext cx="219908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3686" y="2209800"/>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3432" y="4827531"/>
            <a:ext cx="220199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74183003"/>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675507795"/>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320" y="430536"/>
            <a:ext cx="131445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348" y="887414"/>
            <a:ext cx="5567362"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56558056"/>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8" y="1448095"/>
            <a:ext cx="6619244"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218" y="4777380"/>
            <a:ext cx="6619244"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1705834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328937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8242" name="Rectangle 2"/>
          <p:cNvSpPr>
            <a:spLocks noGrp="1" noRot="1" noChangeArrowheads="1"/>
          </p:cNvSpPr>
          <p:nvPr>
            <p:ph type="ctrTitle"/>
          </p:nvPr>
        </p:nvSpPr>
        <p:spPr>
          <a:xfrm>
            <a:off x="685800" y="1981200"/>
            <a:ext cx="7772400" cy="1600200"/>
          </a:xfrm>
        </p:spPr>
        <p:txBody>
          <a:bodyPr/>
          <a:lstStyle>
            <a:lvl1pPr>
              <a:defRPr/>
            </a:lvl1pPr>
          </a:lstStyle>
          <a:p>
            <a:pPr lvl="0"/>
            <a:r>
              <a:rPr lang="en-US" noProof="0" smtClean="0"/>
              <a:t>Click to edit Master title style</a:t>
            </a:r>
          </a:p>
        </p:txBody>
      </p:sp>
      <p:sp>
        <p:nvSpPr>
          <p:cNvPr id="13824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38244" name="Rectangle 4"/>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138245" name="Rectangle 5"/>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138246" name="Rectangle 6"/>
          <p:cNvSpPr>
            <a:spLocks noGrp="1" noChangeArrowheads="1"/>
          </p:cNvSpPr>
          <p:nvPr>
            <p:ph type="sldNum" sz="quarter" idx="4"/>
          </p:nvPr>
        </p:nvSpPr>
        <p:spPr/>
        <p:txBody>
          <a:bodyPr/>
          <a:lstStyle>
            <a:lvl1pPr>
              <a:defRPr/>
            </a:lvl1pPr>
          </a:lstStyle>
          <a:p>
            <a:fld id="{37ABB34C-6086-4F8C-92E3-B304DDD7C81B}"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61160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364" y="2861736"/>
            <a:ext cx="6619243"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8" y="4777381"/>
            <a:ext cx="6619244"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20696424"/>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485" y="2060577"/>
            <a:ext cx="3297254"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0872" y="2056093"/>
            <a:ext cx="3297256"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905221874"/>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485" y="1905000"/>
            <a:ext cx="32972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485" y="2514600"/>
            <a:ext cx="329725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0873" y="1905000"/>
            <a:ext cx="32972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0873" y="2514600"/>
            <a:ext cx="329725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112200621"/>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572327614"/>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700207476"/>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447800"/>
            <a:ext cx="2550798"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8462" y="1447800"/>
            <a:ext cx="3896998"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362" y="3129575"/>
            <a:ext cx="2550797"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08422719"/>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2" y="1854192"/>
            <a:ext cx="3819680"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2160" y="1143000"/>
            <a:ext cx="24003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218" y="3657600"/>
            <a:ext cx="3813734"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36867942"/>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364" y="4800587"/>
            <a:ext cx="6619243"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218" y="685800"/>
            <a:ext cx="6619244"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217" y="5367325"/>
            <a:ext cx="6619242"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555144145"/>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8" y="1447800"/>
            <a:ext cx="6619244"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218" y="3657600"/>
            <a:ext cx="6619244"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91148339"/>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447800"/>
            <a:ext cx="5999486"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7947" y="3771174"/>
            <a:ext cx="5459737"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218" y="4350657"/>
            <a:ext cx="6619244"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
        <p:nvSpPr>
          <p:cNvPr id="12" name="TextBox 11"/>
          <p:cNvSpPr txBox="1"/>
          <p:nvPr/>
        </p:nvSpPr>
        <p:spPr>
          <a:xfrm>
            <a:off x="673721" y="971253"/>
            <a:ext cx="601434"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457200"/>
            <a:r>
              <a:rPr lang="en-US" dirty="0">
                <a:solidFill>
                  <a:srgbClr val="1E5155">
                    <a:lumMod val="40000"/>
                    <a:lumOff val="60000"/>
                  </a:srgbClr>
                </a:solidFill>
              </a:rPr>
              <a:t>“</a:t>
            </a:r>
          </a:p>
        </p:txBody>
      </p:sp>
      <p:sp>
        <p:nvSpPr>
          <p:cNvPr id="15" name="TextBox 14"/>
          <p:cNvSpPr txBox="1"/>
          <p:nvPr/>
        </p:nvSpPr>
        <p:spPr>
          <a:xfrm>
            <a:off x="6997868" y="2613787"/>
            <a:ext cx="601434"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457200"/>
            <a:r>
              <a:rPr lang="en-US" dirty="0">
                <a:solidFill>
                  <a:srgbClr val="1E5155">
                    <a:lumMod val="40000"/>
                    <a:lumOff val="60000"/>
                  </a:srgbClr>
                </a:solidFill>
              </a:rPr>
              <a:t>”</a:t>
            </a:r>
          </a:p>
        </p:txBody>
      </p:sp>
    </p:spTree>
    <p:extLst>
      <p:ext uri="{BB962C8B-B14F-4D97-AF65-F5344CB8AC3E}">
        <p14:creationId xmlns:p14="http://schemas.microsoft.com/office/powerpoint/2010/main" val="2212515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4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0BF170F6-605E-4A0D-BB21-33D57A81A7FB}"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34428037"/>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3124201"/>
            <a:ext cx="6619245"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8" y="4777381"/>
            <a:ext cx="6619244"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06928289"/>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712" y="1981200"/>
            <a:ext cx="22101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94" y="2667000"/>
            <a:ext cx="21955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2892" y="1981200"/>
            <a:ext cx="220218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4829" y="2667000"/>
            <a:ext cx="2210096"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3672" y="1981200"/>
            <a:ext cx="219908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3672" y="2667000"/>
            <a:ext cx="219908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195080897"/>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349" y="4250949"/>
            <a:ext cx="22050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349" y="2209800"/>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349" y="4827506"/>
            <a:ext cx="220503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032" y="4250949"/>
            <a:ext cx="219789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032" y="2209800"/>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163" y="4827505"/>
            <a:ext cx="2200805"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3672" y="4250949"/>
            <a:ext cx="219908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3672" y="2209800"/>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3432" y="4827503"/>
            <a:ext cx="220199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70919438"/>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97145456"/>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306" y="430508"/>
            <a:ext cx="131445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348" y="887414"/>
            <a:ext cx="5567362"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41647806"/>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8" y="1448065"/>
            <a:ext cx="6619244"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218" y="4777380"/>
            <a:ext cx="6619244"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72434167"/>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99822198"/>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349" y="2861736"/>
            <a:ext cx="6619243"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8" y="4777381"/>
            <a:ext cx="6619244"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71620260"/>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485" y="2060577"/>
            <a:ext cx="3297254"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0872" y="2056093"/>
            <a:ext cx="3297256"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91047582"/>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485" y="1905000"/>
            <a:ext cx="32972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485" y="2514600"/>
            <a:ext cx="329725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0873" y="1905000"/>
            <a:ext cx="32972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0873" y="2514600"/>
            <a:ext cx="329725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484654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400"/>
            <a:ext cx="7772400" cy="1362075"/>
          </a:xfrm>
        </p:spPr>
        <p:txBody>
          <a:bodyPr anchor="t"/>
          <a:lstStyle>
            <a:lvl1pPr algn="r">
              <a:defRPr sz="4000" b="1" cap="all"/>
            </a:lvl1pPr>
          </a:lstStyle>
          <a:p>
            <a:r>
              <a:rPr lang="en-US"/>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F34B425-7780-4E36-A91C-532BC45BF98A}"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37759565"/>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40482248"/>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983962308"/>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447800"/>
            <a:ext cx="2550798"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8462" y="1447800"/>
            <a:ext cx="3896998"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347" y="3129545"/>
            <a:ext cx="2550797"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649406376"/>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2" y="1854192"/>
            <a:ext cx="3819680"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2160" y="1143000"/>
            <a:ext cx="24003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218" y="3657600"/>
            <a:ext cx="3813734"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274549634"/>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349" y="4800587"/>
            <a:ext cx="6619243"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218" y="685800"/>
            <a:ext cx="6619244"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217" y="5367325"/>
            <a:ext cx="6619242"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180955043"/>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8" y="1447800"/>
            <a:ext cx="6619244"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218" y="3657600"/>
            <a:ext cx="6619244"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64251734"/>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447800"/>
            <a:ext cx="5999486"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7932" y="3771174"/>
            <a:ext cx="5459737"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218" y="4350657"/>
            <a:ext cx="6619244"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
        <p:nvSpPr>
          <p:cNvPr id="12" name="TextBox 11"/>
          <p:cNvSpPr txBox="1"/>
          <p:nvPr/>
        </p:nvSpPr>
        <p:spPr>
          <a:xfrm>
            <a:off x="673721" y="971253"/>
            <a:ext cx="601434"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457200"/>
            <a:r>
              <a:rPr lang="en-US" dirty="0">
                <a:solidFill>
                  <a:srgbClr val="1E5155">
                    <a:lumMod val="40000"/>
                    <a:lumOff val="60000"/>
                  </a:srgbClr>
                </a:solidFill>
              </a:rPr>
              <a:t>“</a:t>
            </a:r>
          </a:p>
        </p:txBody>
      </p:sp>
      <p:sp>
        <p:nvSpPr>
          <p:cNvPr id="15" name="TextBox 14"/>
          <p:cNvSpPr txBox="1"/>
          <p:nvPr/>
        </p:nvSpPr>
        <p:spPr>
          <a:xfrm>
            <a:off x="6997868" y="2613787"/>
            <a:ext cx="601434"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457200"/>
            <a:r>
              <a:rPr lang="en-US" dirty="0">
                <a:solidFill>
                  <a:srgbClr val="1E5155">
                    <a:lumMod val="40000"/>
                    <a:lumOff val="60000"/>
                  </a:srgbClr>
                </a:solidFill>
              </a:rPr>
              <a:t>”</a:t>
            </a:r>
          </a:p>
        </p:txBody>
      </p:sp>
    </p:spTree>
    <p:extLst>
      <p:ext uri="{BB962C8B-B14F-4D97-AF65-F5344CB8AC3E}">
        <p14:creationId xmlns:p14="http://schemas.microsoft.com/office/powerpoint/2010/main" val="415115906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3124201"/>
            <a:ext cx="6619245"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8" y="4777381"/>
            <a:ext cx="6619244"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74859363"/>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712" y="1981200"/>
            <a:ext cx="22101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9" y="2667000"/>
            <a:ext cx="21955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2877" y="1981200"/>
            <a:ext cx="220218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4829" y="2667000"/>
            <a:ext cx="2210096"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3657" y="1981200"/>
            <a:ext cx="219908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3657" y="2667000"/>
            <a:ext cx="219908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541897659"/>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349" y="4250949"/>
            <a:ext cx="22050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349" y="2209800"/>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349" y="4827476"/>
            <a:ext cx="220503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032" y="4250949"/>
            <a:ext cx="219789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032" y="2209800"/>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148" y="4827475"/>
            <a:ext cx="2200805"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3657" y="4250949"/>
            <a:ext cx="219908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3657" y="2209800"/>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3432" y="4827473"/>
            <a:ext cx="220199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380623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sz="half" idx="1"/>
          </p:nvPr>
        </p:nvSpPr>
        <p:spPr>
          <a:xfrm>
            <a:off x="303236" y="1676408"/>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4650038" y="1676408"/>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84639DE-8660-4692-88D6-C40E362DB54B}"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25574903"/>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302225242"/>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291" y="430478"/>
            <a:ext cx="131445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348" y="887414"/>
            <a:ext cx="5567362"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220397376"/>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8" y="1448033"/>
            <a:ext cx="6619244"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218" y="4777380"/>
            <a:ext cx="6619244"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223566824"/>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907701175"/>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333" y="2861736"/>
            <a:ext cx="6619243"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8" y="4777381"/>
            <a:ext cx="6619244"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81724938"/>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485" y="2060577"/>
            <a:ext cx="3297254"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0872" y="2056093"/>
            <a:ext cx="3297256"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346378206"/>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485" y="1905000"/>
            <a:ext cx="32972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485" y="2514600"/>
            <a:ext cx="329725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0873" y="1905000"/>
            <a:ext cx="32972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0873" y="2514600"/>
            <a:ext cx="329725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0178934"/>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592024369"/>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23055192"/>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447800"/>
            <a:ext cx="2550798"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8462" y="1447800"/>
            <a:ext cx="3896998"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331" y="3129513"/>
            <a:ext cx="2550797"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3187912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p:cNvSpPr>
            <a:spLocks noGrp="1"/>
          </p:cNvSpPr>
          <p:nvPr>
            <p:ph type="body" sz="quarter" idx="3"/>
          </p:nvPr>
        </p:nvSpPr>
        <p:spPr>
          <a:xfrm>
            <a:off x="464527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27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4ED781D3-18FE-4402-8680-638FFF7D2DC4}"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89036081"/>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2" y="1854192"/>
            <a:ext cx="3819680"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2160" y="1143000"/>
            <a:ext cx="24003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218" y="3657600"/>
            <a:ext cx="3813734"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735596708"/>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333" y="4800587"/>
            <a:ext cx="6619243"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218" y="685800"/>
            <a:ext cx="6619244"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217" y="5367325"/>
            <a:ext cx="6619242"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4593854"/>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8" y="1447800"/>
            <a:ext cx="6619244"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218" y="3657600"/>
            <a:ext cx="6619244"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25172759"/>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447800"/>
            <a:ext cx="5999486"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7916" y="3771174"/>
            <a:ext cx="5459737"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218" y="4350657"/>
            <a:ext cx="6619244"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
        <p:nvSpPr>
          <p:cNvPr id="12" name="TextBox 11"/>
          <p:cNvSpPr txBox="1"/>
          <p:nvPr/>
        </p:nvSpPr>
        <p:spPr>
          <a:xfrm>
            <a:off x="673721" y="971253"/>
            <a:ext cx="601434"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457200"/>
            <a:r>
              <a:rPr lang="en-US" dirty="0">
                <a:solidFill>
                  <a:srgbClr val="1E5155">
                    <a:lumMod val="40000"/>
                    <a:lumOff val="60000"/>
                  </a:srgbClr>
                </a:solidFill>
              </a:rPr>
              <a:t>“</a:t>
            </a:r>
          </a:p>
        </p:txBody>
      </p:sp>
      <p:sp>
        <p:nvSpPr>
          <p:cNvPr id="15" name="TextBox 14"/>
          <p:cNvSpPr txBox="1"/>
          <p:nvPr/>
        </p:nvSpPr>
        <p:spPr>
          <a:xfrm>
            <a:off x="6997868" y="2613787"/>
            <a:ext cx="601434"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457200"/>
            <a:r>
              <a:rPr lang="en-US" dirty="0">
                <a:solidFill>
                  <a:srgbClr val="1E5155">
                    <a:lumMod val="40000"/>
                    <a:lumOff val="60000"/>
                  </a:srgbClr>
                </a:solidFill>
              </a:rPr>
              <a:t>”</a:t>
            </a:r>
          </a:p>
        </p:txBody>
      </p:sp>
    </p:spTree>
    <p:extLst>
      <p:ext uri="{BB962C8B-B14F-4D97-AF65-F5344CB8AC3E}">
        <p14:creationId xmlns:p14="http://schemas.microsoft.com/office/powerpoint/2010/main" val="2053504849"/>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3124201"/>
            <a:ext cx="6619245"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8" y="4777381"/>
            <a:ext cx="6619244"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235935208"/>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712" y="1981200"/>
            <a:ext cx="22101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63" y="2667000"/>
            <a:ext cx="21955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2861" y="1981200"/>
            <a:ext cx="220218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4829" y="2667000"/>
            <a:ext cx="2210096"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3641" y="1981200"/>
            <a:ext cx="219908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3641" y="2667000"/>
            <a:ext cx="219908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02507876"/>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349" y="4250949"/>
            <a:ext cx="22050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349" y="2209800"/>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349" y="4827444"/>
            <a:ext cx="220503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032" y="4250949"/>
            <a:ext cx="219789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032" y="2209800"/>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132" y="4827443"/>
            <a:ext cx="2200805"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3641" y="4250949"/>
            <a:ext cx="219908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3641" y="2209800"/>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3432" y="4827441"/>
            <a:ext cx="220199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064397342"/>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94007938"/>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275" y="430446"/>
            <a:ext cx="131445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348" y="887414"/>
            <a:ext cx="5567362"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78376341"/>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8" y="1447999"/>
            <a:ext cx="6619244"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218" y="4777380"/>
            <a:ext cx="6619244"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2631699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1F456B41-B49E-4C62-9AB3-7D8C60E217F3}"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90769353"/>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69326486"/>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316" y="2861736"/>
            <a:ext cx="6619243"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8" y="4777381"/>
            <a:ext cx="6619244"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11250515"/>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485" y="2060577"/>
            <a:ext cx="3297254"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0872" y="2056093"/>
            <a:ext cx="3297256"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51822686"/>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485" y="1905000"/>
            <a:ext cx="32972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485" y="2514600"/>
            <a:ext cx="329725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0873" y="1905000"/>
            <a:ext cx="32972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0873" y="2514600"/>
            <a:ext cx="329725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31873732"/>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343725997"/>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98726143"/>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447800"/>
            <a:ext cx="2550798"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8462" y="1447800"/>
            <a:ext cx="3896998"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314" y="3129479"/>
            <a:ext cx="2550797"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48604571"/>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2" y="1854192"/>
            <a:ext cx="3819680"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2160" y="1143000"/>
            <a:ext cx="24003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218" y="3657600"/>
            <a:ext cx="3813734"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427944115"/>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316" y="4800587"/>
            <a:ext cx="6619243"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218" y="685800"/>
            <a:ext cx="6619244"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217" y="5367325"/>
            <a:ext cx="6619242"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009158469"/>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8" y="1447800"/>
            <a:ext cx="6619244"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218" y="3657600"/>
            <a:ext cx="6619244"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261942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D294010F-0D25-424D-A149-30CC7923E96A}"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65245473"/>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447800"/>
            <a:ext cx="5999486"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7899" y="3771174"/>
            <a:ext cx="5459737"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218" y="4350657"/>
            <a:ext cx="6619244"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
        <p:nvSpPr>
          <p:cNvPr id="12" name="TextBox 11"/>
          <p:cNvSpPr txBox="1"/>
          <p:nvPr/>
        </p:nvSpPr>
        <p:spPr>
          <a:xfrm>
            <a:off x="673721" y="971253"/>
            <a:ext cx="601434"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457200"/>
            <a:r>
              <a:rPr lang="en-US" dirty="0">
                <a:solidFill>
                  <a:srgbClr val="1E5155">
                    <a:lumMod val="40000"/>
                    <a:lumOff val="60000"/>
                  </a:srgbClr>
                </a:solidFill>
              </a:rPr>
              <a:t>“</a:t>
            </a:r>
          </a:p>
        </p:txBody>
      </p:sp>
      <p:sp>
        <p:nvSpPr>
          <p:cNvPr id="15" name="TextBox 14"/>
          <p:cNvSpPr txBox="1"/>
          <p:nvPr/>
        </p:nvSpPr>
        <p:spPr>
          <a:xfrm>
            <a:off x="6997868" y="2613787"/>
            <a:ext cx="601434"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457200"/>
            <a:r>
              <a:rPr lang="en-US" dirty="0">
                <a:solidFill>
                  <a:srgbClr val="1E5155">
                    <a:lumMod val="40000"/>
                    <a:lumOff val="60000"/>
                  </a:srgbClr>
                </a:solidFill>
              </a:rPr>
              <a:t>”</a:t>
            </a:r>
          </a:p>
        </p:txBody>
      </p:sp>
    </p:spTree>
    <p:extLst>
      <p:ext uri="{BB962C8B-B14F-4D97-AF65-F5344CB8AC3E}">
        <p14:creationId xmlns:p14="http://schemas.microsoft.com/office/powerpoint/2010/main" val="2170912699"/>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3124201"/>
            <a:ext cx="6619245"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8" y="4777381"/>
            <a:ext cx="6619244"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67613096"/>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712" y="1981200"/>
            <a:ext cx="22101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46" y="2667000"/>
            <a:ext cx="21955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2844" y="1981200"/>
            <a:ext cx="220218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4829" y="2667000"/>
            <a:ext cx="2210096"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3624" y="1981200"/>
            <a:ext cx="219908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3624" y="2667000"/>
            <a:ext cx="219908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70710069"/>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349" y="4250949"/>
            <a:ext cx="22050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349" y="2209800"/>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349" y="4827410"/>
            <a:ext cx="220503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032" y="4250949"/>
            <a:ext cx="219789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032" y="2209800"/>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115" y="4827409"/>
            <a:ext cx="2200805"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3624" y="4250949"/>
            <a:ext cx="219908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3624" y="2209800"/>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3432" y="4827407"/>
            <a:ext cx="220199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22073690"/>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27516047"/>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258" y="430412"/>
            <a:ext cx="131445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348" y="887414"/>
            <a:ext cx="5567362"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30115912"/>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8" y="1447963"/>
            <a:ext cx="6619244"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218" y="4777380"/>
            <a:ext cx="6619244"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67316035"/>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289985770"/>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98" y="2861736"/>
            <a:ext cx="6619243"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8" y="4777381"/>
            <a:ext cx="6619244"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44527187"/>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485" y="2060577"/>
            <a:ext cx="3297254"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0872" y="2056093"/>
            <a:ext cx="3297256"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287815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r">
              <a:defRPr sz="2000" b="1"/>
            </a:lvl1pPr>
          </a:lstStyle>
          <a:p>
            <a:r>
              <a:rPr lang="en-US"/>
              <a:t>Click to edit Master title style</a:t>
            </a:r>
            <a:endParaRPr lang="fa-IR"/>
          </a:p>
        </p:txBody>
      </p:sp>
      <p:sp>
        <p:nvSpPr>
          <p:cNvPr id="3" name="Content Placeholder 2"/>
          <p:cNvSpPr>
            <a:spLocks noGrp="1"/>
          </p:cNvSpPr>
          <p:nvPr>
            <p:ph idx="1"/>
          </p:nvPr>
        </p:nvSpPr>
        <p:spPr>
          <a:xfrm>
            <a:off x="3575050" y="2735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10A9B1D-78AD-43C0-AD0A-E39F327BE2E1}"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7979078"/>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485" y="1905000"/>
            <a:ext cx="32972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485" y="2514600"/>
            <a:ext cx="329725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0873" y="1905000"/>
            <a:ext cx="32972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0873" y="2514600"/>
            <a:ext cx="329725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7661702"/>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20720565"/>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54834679"/>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447800"/>
            <a:ext cx="2550798"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8462" y="1447800"/>
            <a:ext cx="3896998"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296" y="3129443"/>
            <a:ext cx="2550797"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7098794"/>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2" y="1854192"/>
            <a:ext cx="3819680"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2160" y="1143000"/>
            <a:ext cx="24003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218" y="3657600"/>
            <a:ext cx="3813734"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09046901"/>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98" y="4800587"/>
            <a:ext cx="6619243"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218" y="685800"/>
            <a:ext cx="6619244"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217" y="5367325"/>
            <a:ext cx="6619242"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15267226"/>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8" y="1447800"/>
            <a:ext cx="6619244"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218" y="3657600"/>
            <a:ext cx="6619244"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990187532"/>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447800"/>
            <a:ext cx="5999486"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7881" y="3771174"/>
            <a:ext cx="5459737"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218" y="4350657"/>
            <a:ext cx="6619244"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
        <p:nvSpPr>
          <p:cNvPr id="12" name="TextBox 11"/>
          <p:cNvSpPr txBox="1"/>
          <p:nvPr/>
        </p:nvSpPr>
        <p:spPr>
          <a:xfrm>
            <a:off x="673721" y="971253"/>
            <a:ext cx="601434"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457200"/>
            <a:r>
              <a:rPr lang="en-US" dirty="0">
                <a:solidFill>
                  <a:srgbClr val="1E5155">
                    <a:lumMod val="40000"/>
                    <a:lumOff val="60000"/>
                  </a:srgbClr>
                </a:solidFill>
              </a:rPr>
              <a:t>“</a:t>
            </a:r>
          </a:p>
        </p:txBody>
      </p:sp>
      <p:sp>
        <p:nvSpPr>
          <p:cNvPr id="15" name="TextBox 14"/>
          <p:cNvSpPr txBox="1"/>
          <p:nvPr/>
        </p:nvSpPr>
        <p:spPr>
          <a:xfrm>
            <a:off x="6997868" y="2613787"/>
            <a:ext cx="601434"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457200"/>
            <a:r>
              <a:rPr lang="en-US" dirty="0">
                <a:solidFill>
                  <a:srgbClr val="1E5155">
                    <a:lumMod val="40000"/>
                    <a:lumOff val="60000"/>
                  </a:srgbClr>
                </a:solidFill>
              </a:rPr>
              <a:t>”</a:t>
            </a:r>
          </a:p>
        </p:txBody>
      </p:sp>
    </p:spTree>
    <p:extLst>
      <p:ext uri="{BB962C8B-B14F-4D97-AF65-F5344CB8AC3E}">
        <p14:creationId xmlns:p14="http://schemas.microsoft.com/office/powerpoint/2010/main" val="4245279405"/>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3124201"/>
            <a:ext cx="6619245"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8" y="4777381"/>
            <a:ext cx="6619244"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297917857"/>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712" y="1981200"/>
            <a:ext cx="22101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28" y="2667000"/>
            <a:ext cx="21955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2826" y="1981200"/>
            <a:ext cx="220218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4829" y="2667000"/>
            <a:ext cx="2210096"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3606" y="1981200"/>
            <a:ext cx="219908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3606" y="2667000"/>
            <a:ext cx="219908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0986541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0A4F2829-F7E0-49C9-9268-C05F4F38BECB}"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33806746"/>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349" y="4250949"/>
            <a:ext cx="22050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349" y="2209800"/>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349" y="4827374"/>
            <a:ext cx="220503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032" y="4250949"/>
            <a:ext cx="219789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032" y="2209800"/>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097" y="4827373"/>
            <a:ext cx="2200805"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3606" y="4250949"/>
            <a:ext cx="219908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3606" y="2209800"/>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3432" y="4827371"/>
            <a:ext cx="220199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15599096"/>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124377879"/>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240" y="430376"/>
            <a:ext cx="131445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348" y="887414"/>
            <a:ext cx="5567362"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077823063"/>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8" y="1447925"/>
            <a:ext cx="6619244"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218" y="4777380"/>
            <a:ext cx="6619244"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04305796"/>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06079681"/>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79" y="2861736"/>
            <a:ext cx="6619243"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8" y="4777381"/>
            <a:ext cx="6619244"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139575005"/>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485" y="2060577"/>
            <a:ext cx="3297254"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0872" y="2056093"/>
            <a:ext cx="3297256"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936418449"/>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485" y="1905000"/>
            <a:ext cx="32972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485" y="2514600"/>
            <a:ext cx="329725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0873" y="1905000"/>
            <a:ext cx="32972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0873" y="2514600"/>
            <a:ext cx="329725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17785083"/>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685370578"/>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388635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07A013C-8C75-4481-815D-E460F3E3A55F}"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05655858"/>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447800"/>
            <a:ext cx="2550798"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8462" y="1447800"/>
            <a:ext cx="3896998"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277" y="3129405"/>
            <a:ext cx="2550797"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50122571"/>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2" y="1854192"/>
            <a:ext cx="3819680"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2160" y="1143000"/>
            <a:ext cx="24003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218" y="3657600"/>
            <a:ext cx="3813734"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17991647"/>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79" y="4800587"/>
            <a:ext cx="6619243"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218" y="685800"/>
            <a:ext cx="6619244"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217" y="5367325"/>
            <a:ext cx="6619242"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539671709"/>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8" y="1447800"/>
            <a:ext cx="6619244"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218" y="3657600"/>
            <a:ext cx="6619244"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027795135"/>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447800"/>
            <a:ext cx="5999486"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7862" y="3771174"/>
            <a:ext cx="5459737"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218" y="4350657"/>
            <a:ext cx="6619244"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
        <p:nvSpPr>
          <p:cNvPr id="12" name="TextBox 11"/>
          <p:cNvSpPr txBox="1"/>
          <p:nvPr/>
        </p:nvSpPr>
        <p:spPr>
          <a:xfrm>
            <a:off x="673721" y="971253"/>
            <a:ext cx="601434"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457200"/>
            <a:r>
              <a:rPr lang="en-US" dirty="0">
                <a:solidFill>
                  <a:srgbClr val="1E5155">
                    <a:lumMod val="40000"/>
                    <a:lumOff val="60000"/>
                  </a:srgbClr>
                </a:solidFill>
              </a:rPr>
              <a:t>“</a:t>
            </a:r>
          </a:p>
        </p:txBody>
      </p:sp>
      <p:sp>
        <p:nvSpPr>
          <p:cNvPr id="15" name="TextBox 14"/>
          <p:cNvSpPr txBox="1"/>
          <p:nvPr/>
        </p:nvSpPr>
        <p:spPr>
          <a:xfrm>
            <a:off x="6997868" y="2613787"/>
            <a:ext cx="601434"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457200"/>
            <a:r>
              <a:rPr lang="en-US" dirty="0">
                <a:solidFill>
                  <a:srgbClr val="1E5155">
                    <a:lumMod val="40000"/>
                    <a:lumOff val="60000"/>
                  </a:srgbClr>
                </a:solidFill>
              </a:rPr>
              <a:t>”</a:t>
            </a:r>
          </a:p>
        </p:txBody>
      </p:sp>
    </p:spTree>
    <p:extLst>
      <p:ext uri="{BB962C8B-B14F-4D97-AF65-F5344CB8AC3E}">
        <p14:creationId xmlns:p14="http://schemas.microsoft.com/office/powerpoint/2010/main" val="3767399239"/>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3124201"/>
            <a:ext cx="6619245"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8" y="4777381"/>
            <a:ext cx="6619244"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33022470"/>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712" y="1981200"/>
            <a:ext cx="22101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09" y="2667000"/>
            <a:ext cx="21955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2807" y="1981200"/>
            <a:ext cx="220218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4829" y="2667000"/>
            <a:ext cx="2210096"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3587" y="1981200"/>
            <a:ext cx="219908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3587" y="2667000"/>
            <a:ext cx="219908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003397092"/>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349" y="4250949"/>
            <a:ext cx="22050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349" y="2209800"/>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349" y="4827336"/>
            <a:ext cx="220503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032" y="4250949"/>
            <a:ext cx="219789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032" y="2209800"/>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078" y="4827335"/>
            <a:ext cx="2200805"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3587" y="4250949"/>
            <a:ext cx="219908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3587" y="2209800"/>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3432" y="4827333"/>
            <a:ext cx="220199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79651346"/>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60131182"/>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221" y="430338"/>
            <a:ext cx="131445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348" y="887414"/>
            <a:ext cx="5567362"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684299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8777" y="229100"/>
            <a:ext cx="2135188" cy="5870575"/>
          </a:xfr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303213" y="229100"/>
            <a:ext cx="6253162"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F2CFDFE-ABF2-4292-BAEF-6F6F191B9981}"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63849435"/>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8" y="1447885"/>
            <a:ext cx="6619244"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218" y="4777380"/>
            <a:ext cx="6619244"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52501121"/>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01563960"/>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59" y="2861736"/>
            <a:ext cx="6619243"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8" y="4777381"/>
            <a:ext cx="6619244"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19096068"/>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485" y="2060577"/>
            <a:ext cx="3297254"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0872" y="2056093"/>
            <a:ext cx="3297256"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359331003"/>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485" y="1905000"/>
            <a:ext cx="32972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485" y="2514600"/>
            <a:ext cx="329725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0873" y="1905000"/>
            <a:ext cx="32972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0873" y="2514600"/>
            <a:ext cx="329725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245196414"/>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94946457"/>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176909136"/>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447800"/>
            <a:ext cx="2550798"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8462" y="1447800"/>
            <a:ext cx="3896998"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257" y="3129365"/>
            <a:ext cx="2550797"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564971871"/>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2" y="1854192"/>
            <a:ext cx="3819680"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2160" y="1143000"/>
            <a:ext cx="24003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218" y="3657600"/>
            <a:ext cx="3813734"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35622414"/>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59" y="4800587"/>
            <a:ext cx="6619243"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218" y="685800"/>
            <a:ext cx="6619244"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217" y="5367325"/>
            <a:ext cx="6619242"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292237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8242" name="Rectangle 2"/>
          <p:cNvSpPr>
            <a:spLocks noGrp="1" noRot="1" noChangeArrowheads="1"/>
          </p:cNvSpPr>
          <p:nvPr>
            <p:ph type="ctrTitle"/>
          </p:nvPr>
        </p:nvSpPr>
        <p:spPr>
          <a:xfrm>
            <a:off x="685800" y="1981200"/>
            <a:ext cx="7772400" cy="1600200"/>
          </a:xfrm>
        </p:spPr>
        <p:txBody>
          <a:bodyPr/>
          <a:lstStyle>
            <a:lvl1pPr>
              <a:defRPr/>
            </a:lvl1pPr>
          </a:lstStyle>
          <a:p>
            <a:pPr lvl="0"/>
            <a:r>
              <a:rPr lang="en-US" noProof="0" smtClean="0"/>
              <a:t>Click to edit Master title style</a:t>
            </a:r>
          </a:p>
        </p:txBody>
      </p:sp>
      <p:sp>
        <p:nvSpPr>
          <p:cNvPr id="13824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38244" name="Rectangle 4"/>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138245" name="Rectangle 5"/>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138246" name="Rectangle 6"/>
          <p:cNvSpPr>
            <a:spLocks noGrp="1" noChangeArrowheads="1"/>
          </p:cNvSpPr>
          <p:nvPr>
            <p:ph type="sldNum" sz="quarter" idx="4"/>
          </p:nvPr>
        </p:nvSpPr>
        <p:spPr/>
        <p:txBody>
          <a:bodyPr/>
          <a:lstStyle>
            <a:lvl1pPr>
              <a:defRPr/>
            </a:lvl1pPr>
          </a:lstStyle>
          <a:p>
            <a:fld id="{37ABB34C-6086-4F8C-92E3-B304DDD7C81B}"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00653281"/>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8" y="1447800"/>
            <a:ext cx="6619244"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218" y="3657600"/>
            <a:ext cx="6619244"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980695272"/>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447800"/>
            <a:ext cx="5999486"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7842" y="3771174"/>
            <a:ext cx="5459737"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218" y="4350657"/>
            <a:ext cx="6619244"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
        <p:nvSpPr>
          <p:cNvPr id="12" name="TextBox 11"/>
          <p:cNvSpPr txBox="1"/>
          <p:nvPr/>
        </p:nvSpPr>
        <p:spPr>
          <a:xfrm>
            <a:off x="673721" y="971253"/>
            <a:ext cx="601434"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457200"/>
            <a:r>
              <a:rPr lang="en-US" dirty="0">
                <a:solidFill>
                  <a:srgbClr val="1E5155">
                    <a:lumMod val="40000"/>
                    <a:lumOff val="60000"/>
                  </a:srgbClr>
                </a:solidFill>
              </a:rPr>
              <a:t>“</a:t>
            </a:r>
          </a:p>
        </p:txBody>
      </p:sp>
      <p:sp>
        <p:nvSpPr>
          <p:cNvPr id="15" name="TextBox 14"/>
          <p:cNvSpPr txBox="1"/>
          <p:nvPr/>
        </p:nvSpPr>
        <p:spPr>
          <a:xfrm>
            <a:off x="6997868" y="2613787"/>
            <a:ext cx="601434"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457200"/>
            <a:r>
              <a:rPr lang="en-US" dirty="0">
                <a:solidFill>
                  <a:srgbClr val="1E5155">
                    <a:lumMod val="40000"/>
                    <a:lumOff val="60000"/>
                  </a:srgbClr>
                </a:solidFill>
              </a:rPr>
              <a:t>”</a:t>
            </a:r>
          </a:p>
        </p:txBody>
      </p:sp>
    </p:spTree>
    <p:extLst>
      <p:ext uri="{BB962C8B-B14F-4D97-AF65-F5344CB8AC3E}">
        <p14:creationId xmlns:p14="http://schemas.microsoft.com/office/powerpoint/2010/main" val="3882536598"/>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3124201"/>
            <a:ext cx="6619245"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8" y="4777381"/>
            <a:ext cx="6619244"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61425444"/>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712" y="1981200"/>
            <a:ext cx="22101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389" y="2667000"/>
            <a:ext cx="21955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2787" y="1981200"/>
            <a:ext cx="220218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4829" y="2667000"/>
            <a:ext cx="2210096"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3567" y="1981200"/>
            <a:ext cx="219908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3567" y="2667000"/>
            <a:ext cx="219908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23004606"/>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349" y="4250949"/>
            <a:ext cx="22050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349" y="2209800"/>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349" y="4827296"/>
            <a:ext cx="220503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032" y="4250949"/>
            <a:ext cx="219789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032" y="2209800"/>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058" y="4827295"/>
            <a:ext cx="2200805"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3567" y="4250949"/>
            <a:ext cx="219908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3567" y="2209800"/>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3432" y="4827293"/>
            <a:ext cx="220199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245553962"/>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86108951"/>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201" y="430298"/>
            <a:ext cx="131445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348" y="887414"/>
            <a:ext cx="5567362"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379243347"/>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8" y="1447843"/>
            <a:ext cx="6619244"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218" y="4777380"/>
            <a:ext cx="6619244"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68911260"/>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14004695"/>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38" y="2861736"/>
            <a:ext cx="6619243"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8" y="4777381"/>
            <a:ext cx="6619244"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9762805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0BF170F6-605E-4A0D-BB21-33D57A81A7FB}"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79563987"/>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485" y="2060577"/>
            <a:ext cx="3297254"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0872" y="2056093"/>
            <a:ext cx="3297256"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989678811"/>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485" y="1905000"/>
            <a:ext cx="32972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485" y="2514600"/>
            <a:ext cx="329725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0873" y="1905000"/>
            <a:ext cx="32972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0873" y="2514600"/>
            <a:ext cx="329725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04345237"/>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247672390"/>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79926874"/>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447800"/>
            <a:ext cx="2550798"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8462" y="1447800"/>
            <a:ext cx="3896998"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236" y="3129323"/>
            <a:ext cx="2550797"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562799769"/>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2" y="1854192"/>
            <a:ext cx="3819680"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2160" y="1143000"/>
            <a:ext cx="24003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218" y="3657600"/>
            <a:ext cx="3813734"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960788066"/>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38" y="4800587"/>
            <a:ext cx="6619243"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218" y="685800"/>
            <a:ext cx="6619244"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217" y="5367325"/>
            <a:ext cx="6619242"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00824662"/>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8" y="1447800"/>
            <a:ext cx="6619244"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218" y="3657600"/>
            <a:ext cx="6619244"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141331566"/>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447800"/>
            <a:ext cx="5999486"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7821" y="3771174"/>
            <a:ext cx="5459737"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218" y="4350657"/>
            <a:ext cx="6619244"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
        <p:nvSpPr>
          <p:cNvPr id="12" name="TextBox 11"/>
          <p:cNvSpPr txBox="1"/>
          <p:nvPr/>
        </p:nvSpPr>
        <p:spPr>
          <a:xfrm>
            <a:off x="673721" y="971253"/>
            <a:ext cx="601434"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457200"/>
            <a:r>
              <a:rPr lang="en-US" dirty="0">
                <a:solidFill>
                  <a:srgbClr val="1E5155">
                    <a:lumMod val="40000"/>
                    <a:lumOff val="60000"/>
                  </a:srgbClr>
                </a:solidFill>
              </a:rPr>
              <a:t>“</a:t>
            </a:r>
          </a:p>
        </p:txBody>
      </p:sp>
      <p:sp>
        <p:nvSpPr>
          <p:cNvPr id="15" name="TextBox 14"/>
          <p:cNvSpPr txBox="1"/>
          <p:nvPr/>
        </p:nvSpPr>
        <p:spPr>
          <a:xfrm>
            <a:off x="6997868" y="2613787"/>
            <a:ext cx="601434"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457200"/>
            <a:r>
              <a:rPr lang="en-US" dirty="0">
                <a:solidFill>
                  <a:srgbClr val="1E5155">
                    <a:lumMod val="40000"/>
                    <a:lumOff val="60000"/>
                  </a:srgbClr>
                </a:solidFill>
              </a:rPr>
              <a:t>”</a:t>
            </a:r>
          </a:p>
        </p:txBody>
      </p:sp>
    </p:spTree>
    <p:extLst>
      <p:ext uri="{BB962C8B-B14F-4D97-AF65-F5344CB8AC3E}">
        <p14:creationId xmlns:p14="http://schemas.microsoft.com/office/powerpoint/2010/main" val="1140975737"/>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3124201"/>
            <a:ext cx="6619245"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8" y="4777381"/>
            <a:ext cx="6619244"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5425821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400"/>
            <a:ext cx="7772400" cy="1362075"/>
          </a:xfrm>
        </p:spPr>
        <p:txBody>
          <a:bodyPr anchor="t"/>
          <a:lstStyle>
            <a:lvl1pPr algn="r">
              <a:defRPr sz="4000" b="1" cap="all"/>
            </a:lvl1pPr>
          </a:lstStyle>
          <a:p>
            <a:r>
              <a:rPr lang="en-US"/>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F34B425-7780-4E36-A91C-532BC45BF98A}"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81159081"/>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712" y="1981200"/>
            <a:ext cx="22101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368" y="2667000"/>
            <a:ext cx="21955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2766" y="1981200"/>
            <a:ext cx="220218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4829" y="2667000"/>
            <a:ext cx="2210096"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3546" y="1981200"/>
            <a:ext cx="219908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3546" y="2667000"/>
            <a:ext cx="219908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49625454"/>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349" y="4250949"/>
            <a:ext cx="22050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349" y="2209800"/>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349" y="4827254"/>
            <a:ext cx="220503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032" y="4250949"/>
            <a:ext cx="219789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032" y="2209800"/>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037" y="4827253"/>
            <a:ext cx="2200805"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3546" y="4250949"/>
            <a:ext cx="219908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3546" y="2209800"/>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3432" y="4827251"/>
            <a:ext cx="220199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91808402"/>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249508967"/>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80" y="430256"/>
            <a:ext cx="131445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348" y="887414"/>
            <a:ext cx="5567362"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045386694"/>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8242" name="Rectangle 2"/>
          <p:cNvSpPr>
            <a:spLocks noGrp="1" noRot="1" noChangeArrowheads="1"/>
          </p:cNvSpPr>
          <p:nvPr>
            <p:ph type="ctrTitle"/>
          </p:nvPr>
        </p:nvSpPr>
        <p:spPr>
          <a:xfrm>
            <a:off x="685800" y="1981200"/>
            <a:ext cx="7772400" cy="1600200"/>
          </a:xfrm>
        </p:spPr>
        <p:txBody>
          <a:bodyPr/>
          <a:lstStyle>
            <a:lvl1pPr>
              <a:defRPr/>
            </a:lvl1pPr>
          </a:lstStyle>
          <a:p>
            <a:pPr lvl="0"/>
            <a:r>
              <a:rPr lang="en-US" noProof="0" smtClean="0"/>
              <a:t>Click to edit Master title style</a:t>
            </a:r>
          </a:p>
        </p:txBody>
      </p:sp>
      <p:sp>
        <p:nvSpPr>
          <p:cNvPr id="13824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E7087A-DBF5-41EA-8C34-1F8EA556641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81175263"/>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33183DD-855C-4AB5-8BF5-56D4B10D012D}"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81210307"/>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2"/>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AFCE5B-67FA-45CA-B444-10AB99CE13C8}"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91808047"/>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303234" y="1676408"/>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9809" y="1676408"/>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B21508-9129-474E-84B9-8554884BAE4A}"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06516891"/>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4D87D11-C382-4AB3-9F83-A2FC1A360165}"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29173429"/>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DCCCAB8-FB86-4652-A650-68A318D4BBD7}"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9733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sz="half" idx="1"/>
          </p:nvPr>
        </p:nvSpPr>
        <p:spPr>
          <a:xfrm>
            <a:off x="303236" y="1676408"/>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4650038" y="1676408"/>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84639DE-8660-4692-88D6-C40E362DB54B}"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60567703"/>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E3F2D35-744E-498A-B2F6-D156651CCB97}"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36731105"/>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4D8C3D-E36A-49D8-BBBE-803E2FACA292}"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74479351"/>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A1D2C-86DC-4E81-AAC3-5DAC7AE060EA}"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2014482"/>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96A568-5B97-4D40-9983-88B8B9EF652C}"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57052373"/>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8777" y="228642"/>
            <a:ext cx="2135188" cy="587057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303213" y="228642"/>
            <a:ext cx="6253162"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A9B840-903C-4E6F-8813-DDB5DCFD88A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03356990"/>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8242" name="Rectangle 2"/>
          <p:cNvSpPr>
            <a:spLocks noGrp="1" noRot="1" noChangeArrowheads="1"/>
          </p:cNvSpPr>
          <p:nvPr>
            <p:ph type="ctrTitle"/>
          </p:nvPr>
        </p:nvSpPr>
        <p:spPr>
          <a:xfrm>
            <a:off x="685800" y="1981200"/>
            <a:ext cx="7772400" cy="1600200"/>
          </a:xfrm>
        </p:spPr>
        <p:txBody>
          <a:bodyPr/>
          <a:lstStyle>
            <a:lvl1pPr>
              <a:defRPr/>
            </a:lvl1pPr>
          </a:lstStyle>
          <a:p>
            <a:pPr lvl="0"/>
            <a:r>
              <a:rPr lang="en-US" noProof="0" smtClean="0"/>
              <a:t>Click to edit Master title style</a:t>
            </a:r>
          </a:p>
        </p:txBody>
      </p:sp>
      <p:sp>
        <p:nvSpPr>
          <p:cNvPr id="13824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E7087A-DBF5-41EA-8C34-1F8EA556641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74884423"/>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33183DD-855C-4AB5-8BF5-56D4B10D012D}"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64916388"/>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2"/>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AFCE5B-67FA-45CA-B444-10AB99CE13C8}"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39563274"/>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303234" y="1676408"/>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9809" y="1676408"/>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B21508-9129-474E-84B9-8554884BAE4A}"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72970774"/>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4D87D11-C382-4AB3-9F83-A2FC1A360165}"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01193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p:cNvSpPr>
            <a:spLocks noGrp="1"/>
          </p:cNvSpPr>
          <p:nvPr>
            <p:ph type="body" sz="quarter" idx="3"/>
          </p:nvPr>
        </p:nvSpPr>
        <p:spPr>
          <a:xfrm>
            <a:off x="464527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27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4ED781D3-18FE-4402-8680-638FFF7D2DC4}"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6262101"/>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DCCCAB8-FB86-4652-A650-68A318D4BBD7}"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76268156"/>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E3F2D35-744E-498A-B2F6-D156651CCB97}"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96124024"/>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4D8C3D-E36A-49D8-BBBE-803E2FACA292}"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81487090"/>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A1D2C-86DC-4E81-AAC3-5DAC7AE060EA}"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72896372"/>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96A568-5B97-4D40-9983-88B8B9EF652C}"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71056892"/>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8777" y="228642"/>
            <a:ext cx="2135188" cy="587057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303213" y="228642"/>
            <a:ext cx="6253162"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A9B840-903C-4E6F-8813-DDB5DCFD88A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73451175"/>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8242" name="Rectangle 2"/>
          <p:cNvSpPr>
            <a:spLocks noGrp="1" noRot="1" noChangeArrowheads="1"/>
          </p:cNvSpPr>
          <p:nvPr>
            <p:ph type="ctrTitle"/>
          </p:nvPr>
        </p:nvSpPr>
        <p:spPr>
          <a:xfrm>
            <a:off x="685800" y="1981200"/>
            <a:ext cx="7772400" cy="1600200"/>
          </a:xfrm>
        </p:spPr>
        <p:txBody>
          <a:bodyPr/>
          <a:lstStyle>
            <a:lvl1pPr>
              <a:defRPr/>
            </a:lvl1pPr>
          </a:lstStyle>
          <a:p>
            <a:pPr lvl="0"/>
            <a:r>
              <a:rPr lang="en-US" noProof="0" smtClean="0"/>
              <a:t>Click to edit Master title style</a:t>
            </a:r>
          </a:p>
        </p:txBody>
      </p:sp>
      <p:sp>
        <p:nvSpPr>
          <p:cNvPr id="13824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E7087A-DBF5-41EA-8C34-1F8EA556641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31662392"/>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33183DD-855C-4AB5-8BF5-56D4B10D012D}"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68604079"/>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2"/>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AFCE5B-67FA-45CA-B444-10AB99CE13C8}"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22748134"/>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303234" y="1676408"/>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9809" y="1676408"/>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B21508-9129-474E-84B9-8554884BAE4A}"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544363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1F456B41-B49E-4C62-9AB3-7D8C60E217F3}"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60425676"/>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4D87D11-C382-4AB3-9F83-A2FC1A360165}"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87111179"/>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DCCCAB8-FB86-4652-A650-68A318D4BBD7}"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37665250"/>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E3F2D35-744E-498A-B2F6-D156651CCB97}"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96539596"/>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4D8C3D-E36A-49D8-BBBE-803E2FACA292}"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70911592"/>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A1D2C-86DC-4E81-AAC3-5DAC7AE060EA}"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37235940"/>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96A568-5B97-4D40-9983-88B8B9EF652C}"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70570162"/>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8777" y="228642"/>
            <a:ext cx="2135188" cy="587057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303213" y="228642"/>
            <a:ext cx="6253162"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A9B840-903C-4E6F-8813-DDB5DCFD88A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62710714"/>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8242" name="Rectangle 2"/>
          <p:cNvSpPr>
            <a:spLocks noGrp="1" noRot="1" noChangeArrowheads="1"/>
          </p:cNvSpPr>
          <p:nvPr>
            <p:ph type="ctrTitle"/>
          </p:nvPr>
        </p:nvSpPr>
        <p:spPr>
          <a:xfrm>
            <a:off x="685800" y="1981200"/>
            <a:ext cx="7772400" cy="1600200"/>
          </a:xfrm>
        </p:spPr>
        <p:txBody>
          <a:bodyPr/>
          <a:lstStyle>
            <a:lvl1pPr>
              <a:defRPr/>
            </a:lvl1pPr>
          </a:lstStyle>
          <a:p>
            <a:pPr lvl="0"/>
            <a:r>
              <a:rPr lang="en-US" noProof="0" smtClean="0"/>
              <a:t>Click to edit Master title style</a:t>
            </a:r>
          </a:p>
        </p:txBody>
      </p:sp>
      <p:sp>
        <p:nvSpPr>
          <p:cNvPr id="13824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E7087A-DBF5-41EA-8C34-1F8EA556641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4603166"/>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33183DD-855C-4AB5-8BF5-56D4B10D012D}"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21903001"/>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2"/>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AFCE5B-67FA-45CA-B444-10AB99CE13C8}"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435056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D294010F-0D25-424D-A149-30CC7923E96A}"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09203848"/>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303234" y="1676408"/>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9809" y="1676408"/>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B21508-9129-474E-84B9-8554884BAE4A}"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94165332"/>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4D87D11-C382-4AB3-9F83-A2FC1A360165}"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88498970"/>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DCCCAB8-FB86-4652-A650-68A318D4BBD7}"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53279799"/>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E3F2D35-744E-498A-B2F6-D156651CCB97}"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54693483"/>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4D8C3D-E36A-49D8-BBBE-803E2FACA292}"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71229269"/>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A1D2C-86DC-4E81-AAC3-5DAC7AE060EA}"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22501169"/>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96A568-5B97-4D40-9983-88B8B9EF652C}"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06485964"/>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8777" y="228642"/>
            <a:ext cx="2135188" cy="587057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303213" y="228642"/>
            <a:ext cx="6253162"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A9B840-903C-4E6F-8813-DDB5DCFD88A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69708756"/>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8242" name="Rectangle 2"/>
          <p:cNvSpPr>
            <a:spLocks noGrp="1" noRot="1" noChangeArrowheads="1"/>
          </p:cNvSpPr>
          <p:nvPr>
            <p:ph type="ctrTitle"/>
          </p:nvPr>
        </p:nvSpPr>
        <p:spPr>
          <a:xfrm>
            <a:off x="685800" y="1981200"/>
            <a:ext cx="7772400" cy="1600200"/>
          </a:xfrm>
        </p:spPr>
        <p:txBody>
          <a:bodyPr/>
          <a:lstStyle>
            <a:lvl1pPr>
              <a:defRPr/>
            </a:lvl1pPr>
          </a:lstStyle>
          <a:p>
            <a:pPr lvl="0"/>
            <a:r>
              <a:rPr lang="en-US" noProof="0" smtClean="0"/>
              <a:t>Click to edit Master title style</a:t>
            </a:r>
          </a:p>
        </p:txBody>
      </p:sp>
      <p:sp>
        <p:nvSpPr>
          <p:cNvPr id="13824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E7087A-DBF5-41EA-8C34-1F8EA556641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34032232"/>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33183DD-855C-4AB5-8BF5-56D4B10D012D}"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172954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r">
              <a:defRPr sz="2000" b="1"/>
            </a:lvl1pPr>
          </a:lstStyle>
          <a:p>
            <a:r>
              <a:rPr lang="en-US"/>
              <a:t>Click to edit Master title style</a:t>
            </a:r>
            <a:endParaRPr lang="fa-IR"/>
          </a:p>
        </p:txBody>
      </p:sp>
      <p:sp>
        <p:nvSpPr>
          <p:cNvPr id="3" name="Content Placeholder 2"/>
          <p:cNvSpPr>
            <a:spLocks noGrp="1"/>
          </p:cNvSpPr>
          <p:nvPr>
            <p:ph idx="1"/>
          </p:nvPr>
        </p:nvSpPr>
        <p:spPr>
          <a:xfrm>
            <a:off x="3575050" y="2735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10A9B1D-78AD-43C0-AD0A-E39F327BE2E1}"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92745911"/>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2"/>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AFCE5B-67FA-45CA-B444-10AB99CE13C8}"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49044928"/>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303234" y="1676408"/>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9809" y="1676408"/>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B21508-9129-474E-84B9-8554884BAE4A}"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18576699"/>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4D87D11-C382-4AB3-9F83-A2FC1A360165}"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15539262"/>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DCCCAB8-FB86-4652-A650-68A318D4BBD7}"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34998694"/>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E3F2D35-744E-498A-B2F6-D156651CCB97}"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66659412"/>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4D8C3D-E36A-49D8-BBBE-803E2FACA292}"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79768154"/>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A1D2C-86DC-4E81-AAC3-5DAC7AE060EA}"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76722471"/>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96A568-5B97-4D40-9983-88B8B9EF652C}"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32087350"/>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8777" y="228642"/>
            <a:ext cx="2135188" cy="587057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303213" y="228642"/>
            <a:ext cx="6253162"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A9B840-903C-4E6F-8813-DDB5DCFD88A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51867322"/>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8242" name="Rectangle 2"/>
          <p:cNvSpPr>
            <a:spLocks noGrp="1" noRot="1" noChangeArrowheads="1"/>
          </p:cNvSpPr>
          <p:nvPr>
            <p:ph type="ctrTitle"/>
          </p:nvPr>
        </p:nvSpPr>
        <p:spPr>
          <a:xfrm>
            <a:off x="685800" y="1981200"/>
            <a:ext cx="7772400" cy="1600200"/>
          </a:xfrm>
        </p:spPr>
        <p:txBody>
          <a:bodyPr/>
          <a:lstStyle>
            <a:lvl1pPr>
              <a:defRPr/>
            </a:lvl1pPr>
          </a:lstStyle>
          <a:p>
            <a:pPr lvl="0"/>
            <a:r>
              <a:rPr lang="en-US" noProof="0" smtClean="0"/>
              <a:t>Click to edit Master title style</a:t>
            </a:r>
          </a:p>
        </p:txBody>
      </p:sp>
      <p:sp>
        <p:nvSpPr>
          <p:cNvPr id="13824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E7087A-DBF5-41EA-8C34-1F8EA556641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154900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0A4F2829-F7E0-49C9-9268-C05F4F38BECB}"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56038619"/>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33183DD-855C-4AB5-8BF5-56D4B10D012D}"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04280291"/>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2"/>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AFCE5B-67FA-45CA-B444-10AB99CE13C8}"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46339350"/>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303234" y="1676408"/>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9809" y="1676408"/>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B21508-9129-474E-84B9-8554884BAE4A}"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48716866"/>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4D87D11-C382-4AB3-9F83-A2FC1A360165}"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34547304"/>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DCCCAB8-FB86-4652-A650-68A318D4BBD7}"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58259708"/>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E3F2D35-744E-498A-B2F6-D156651CCB97}"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9100368"/>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4D8C3D-E36A-49D8-BBBE-803E2FACA292}"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02252513"/>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A1D2C-86DC-4E81-AAC3-5DAC7AE060EA}"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24427272"/>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96A568-5B97-4D40-9983-88B8B9EF652C}"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08789384"/>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8777" y="228642"/>
            <a:ext cx="2135188" cy="587057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303213" y="228642"/>
            <a:ext cx="6253162"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A9B840-903C-4E6F-8813-DDB5DCFD88A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764998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07A013C-8C75-4481-815D-E460F3E3A55F}"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7587331"/>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8242" name="Rectangle 2"/>
          <p:cNvSpPr>
            <a:spLocks noGrp="1" noRot="1" noChangeArrowheads="1"/>
          </p:cNvSpPr>
          <p:nvPr>
            <p:ph type="ctrTitle"/>
          </p:nvPr>
        </p:nvSpPr>
        <p:spPr>
          <a:xfrm>
            <a:off x="685800" y="1981200"/>
            <a:ext cx="7772400" cy="1600200"/>
          </a:xfrm>
        </p:spPr>
        <p:txBody>
          <a:bodyPr/>
          <a:lstStyle>
            <a:lvl1pPr>
              <a:defRPr/>
            </a:lvl1pPr>
          </a:lstStyle>
          <a:p>
            <a:pPr lvl="0"/>
            <a:r>
              <a:rPr lang="en-US" noProof="0" smtClean="0"/>
              <a:t>Click to edit Master title style</a:t>
            </a:r>
          </a:p>
        </p:txBody>
      </p:sp>
      <p:sp>
        <p:nvSpPr>
          <p:cNvPr id="13824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E7087A-DBF5-41EA-8C34-1F8EA556641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20203081"/>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33183DD-855C-4AB5-8BF5-56D4B10D012D}"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98723931"/>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2"/>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AFCE5B-67FA-45CA-B444-10AB99CE13C8}"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40919559"/>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303234" y="1676408"/>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9809" y="1676408"/>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B21508-9129-474E-84B9-8554884BAE4A}"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66171012"/>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4D87D11-C382-4AB3-9F83-A2FC1A360165}"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77180364"/>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DCCCAB8-FB86-4652-A650-68A318D4BBD7}"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60021266"/>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E3F2D35-744E-498A-B2F6-D156651CCB97}"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69079861"/>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4D8C3D-E36A-49D8-BBBE-803E2FACA292}"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66280515"/>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A1D2C-86DC-4E81-AAC3-5DAC7AE060EA}"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2274882"/>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96A568-5B97-4D40-9983-88B8B9EF652C}"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24419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7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8777" y="229100"/>
            <a:ext cx="2135188" cy="5870575"/>
          </a:xfr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303213" y="229100"/>
            <a:ext cx="6253162"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F2CFDFE-ABF2-4292-BAEF-6F6F191B9981}"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01826120"/>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8777" y="228642"/>
            <a:ext cx="2135188" cy="587057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303213" y="228642"/>
            <a:ext cx="6253162"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A9B840-903C-4E6F-8813-DDB5DCFD88A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13696450"/>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8242" name="Rectangle 2"/>
          <p:cNvSpPr>
            <a:spLocks noGrp="1" noRot="1" noChangeArrowheads="1"/>
          </p:cNvSpPr>
          <p:nvPr>
            <p:ph type="ctrTitle"/>
          </p:nvPr>
        </p:nvSpPr>
        <p:spPr>
          <a:xfrm>
            <a:off x="685800" y="1981200"/>
            <a:ext cx="7772400" cy="1600200"/>
          </a:xfrm>
        </p:spPr>
        <p:txBody>
          <a:bodyPr/>
          <a:lstStyle>
            <a:lvl1pPr>
              <a:defRPr/>
            </a:lvl1pPr>
          </a:lstStyle>
          <a:p>
            <a:pPr lvl="0"/>
            <a:r>
              <a:rPr lang="en-US" noProof="0" smtClean="0"/>
              <a:t>Click to edit Master title style</a:t>
            </a:r>
          </a:p>
        </p:txBody>
      </p:sp>
      <p:sp>
        <p:nvSpPr>
          <p:cNvPr id="13824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E7087A-DBF5-41EA-8C34-1F8EA556641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39837863"/>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33183DD-855C-4AB5-8BF5-56D4B10D012D}"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0397124"/>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2"/>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AFCE5B-67FA-45CA-B444-10AB99CE13C8}"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69437907"/>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303234" y="1676408"/>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9809" y="1676408"/>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B21508-9129-474E-84B9-8554884BAE4A}"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52333686"/>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4D87D11-C382-4AB3-9F83-A2FC1A360165}"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10371873"/>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DCCCAB8-FB86-4652-A650-68A318D4BBD7}"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31914290"/>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E3F2D35-744E-498A-B2F6-D156651CCB97}"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4172531"/>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4D8C3D-E36A-49D8-BBBE-803E2FACA292}"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58002907"/>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A1D2C-86DC-4E81-AAC3-5DAC7AE060EA}"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018195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8242" name="Rectangle 2"/>
          <p:cNvSpPr>
            <a:spLocks noGrp="1" noRot="1" noChangeArrowheads="1"/>
          </p:cNvSpPr>
          <p:nvPr>
            <p:ph type="ctrTitle"/>
          </p:nvPr>
        </p:nvSpPr>
        <p:spPr>
          <a:xfrm>
            <a:off x="685800" y="1981200"/>
            <a:ext cx="7772400" cy="1600200"/>
          </a:xfrm>
        </p:spPr>
        <p:txBody>
          <a:bodyPr/>
          <a:lstStyle>
            <a:lvl1pPr>
              <a:defRPr/>
            </a:lvl1pPr>
          </a:lstStyle>
          <a:p>
            <a:pPr lvl="0"/>
            <a:r>
              <a:rPr lang="en-US" noProof="0" smtClean="0"/>
              <a:t>Click to edit Master title style</a:t>
            </a:r>
          </a:p>
        </p:txBody>
      </p:sp>
      <p:sp>
        <p:nvSpPr>
          <p:cNvPr id="13824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38244" name="Rectangle 4"/>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138245" name="Rectangle 5"/>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138246" name="Rectangle 6"/>
          <p:cNvSpPr>
            <a:spLocks noGrp="1" noChangeArrowheads="1"/>
          </p:cNvSpPr>
          <p:nvPr>
            <p:ph type="sldNum" sz="quarter" idx="4"/>
          </p:nvPr>
        </p:nvSpPr>
        <p:spPr/>
        <p:txBody>
          <a:bodyPr/>
          <a:lstStyle>
            <a:lvl1pPr>
              <a:defRPr/>
            </a:lvl1pPr>
          </a:lstStyle>
          <a:p>
            <a:fld id="{37ABB34C-6086-4F8C-92E3-B304DDD7C81B}"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41934216"/>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96A568-5B97-4D40-9983-88B8B9EF652C}"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99176521"/>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8777" y="228642"/>
            <a:ext cx="2135188" cy="587057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303213" y="228642"/>
            <a:ext cx="6253162"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A9B840-903C-4E6F-8813-DDB5DCFD88A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17194449"/>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8242" name="Rectangle 2"/>
          <p:cNvSpPr>
            <a:spLocks noGrp="1" noRot="1" noChangeArrowheads="1"/>
          </p:cNvSpPr>
          <p:nvPr>
            <p:ph type="ctrTitle"/>
          </p:nvPr>
        </p:nvSpPr>
        <p:spPr>
          <a:xfrm>
            <a:off x="685800" y="1981200"/>
            <a:ext cx="7772400" cy="1600200"/>
          </a:xfrm>
        </p:spPr>
        <p:txBody>
          <a:bodyPr/>
          <a:lstStyle>
            <a:lvl1pPr>
              <a:defRPr/>
            </a:lvl1pPr>
          </a:lstStyle>
          <a:p>
            <a:pPr lvl="0"/>
            <a:r>
              <a:rPr lang="en-US" noProof="0" smtClean="0"/>
              <a:t>Click to edit Master title style</a:t>
            </a:r>
          </a:p>
        </p:txBody>
      </p:sp>
      <p:sp>
        <p:nvSpPr>
          <p:cNvPr id="13824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E7087A-DBF5-41EA-8C34-1F8EA556641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74545140"/>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33183DD-855C-4AB5-8BF5-56D4B10D012D}"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29260725"/>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2"/>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AFCE5B-67FA-45CA-B444-10AB99CE13C8}"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0519517"/>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303234" y="1676408"/>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9809" y="1676408"/>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B21508-9129-474E-84B9-8554884BAE4A}"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83953063"/>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4D87D11-C382-4AB3-9F83-A2FC1A360165}"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93516527"/>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DCCCAB8-FB86-4652-A650-68A318D4BBD7}"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94788281"/>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E3F2D35-744E-498A-B2F6-D156651CCB97}"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26688200"/>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4D8C3D-E36A-49D8-BBBE-803E2FACA292}"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071371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0BF170F6-605E-4A0D-BB21-33D57A81A7FB}"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80518163"/>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A1D2C-86DC-4E81-AAC3-5DAC7AE060EA}"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75706412"/>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96A568-5B97-4D40-9983-88B8B9EF652C}"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05372413"/>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8777" y="228642"/>
            <a:ext cx="2135188" cy="587057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303213" y="228642"/>
            <a:ext cx="6253162"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A9B840-903C-4E6F-8813-DDB5DCFD88A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20562587"/>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8242" name="Rectangle 2"/>
          <p:cNvSpPr>
            <a:spLocks noGrp="1" noRot="1" noChangeArrowheads="1"/>
          </p:cNvSpPr>
          <p:nvPr>
            <p:ph type="ctrTitle"/>
          </p:nvPr>
        </p:nvSpPr>
        <p:spPr>
          <a:xfrm>
            <a:off x="685800" y="1981200"/>
            <a:ext cx="7772400" cy="1600200"/>
          </a:xfrm>
        </p:spPr>
        <p:txBody>
          <a:bodyPr/>
          <a:lstStyle>
            <a:lvl1pPr>
              <a:defRPr/>
            </a:lvl1pPr>
          </a:lstStyle>
          <a:p>
            <a:pPr lvl="0"/>
            <a:r>
              <a:rPr lang="en-US" noProof="0" smtClean="0"/>
              <a:t>Click to edit Master title style</a:t>
            </a:r>
          </a:p>
        </p:txBody>
      </p:sp>
      <p:sp>
        <p:nvSpPr>
          <p:cNvPr id="13824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E7087A-DBF5-41EA-8C34-1F8EA556641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32949812"/>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33183DD-855C-4AB5-8BF5-56D4B10D012D}"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22303571"/>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2"/>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AFCE5B-67FA-45CA-B444-10AB99CE13C8}"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92348932"/>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303234" y="1676408"/>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9809" y="1676408"/>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B21508-9129-474E-84B9-8554884BAE4A}"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90489136"/>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4D87D11-C382-4AB3-9F83-A2FC1A360165}"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1211750"/>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DCCCAB8-FB86-4652-A650-68A318D4BBD7}"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63230958"/>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E3F2D35-744E-498A-B2F6-D156651CCB97}"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404669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400"/>
            <a:ext cx="7772400" cy="1362075"/>
          </a:xfrm>
        </p:spPr>
        <p:txBody>
          <a:bodyPr anchor="t"/>
          <a:lstStyle>
            <a:lvl1pPr algn="r">
              <a:defRPr sz="4000" b="1" cap="all"/>
            </a:lvl1pPr>
          </a:lstStyle>
          <a:p>
            <a:r>
              <a:rPr lang="en-US"/>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F34B425-7780-4E36-A91C-532BC45BF98A}"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4045116"/>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4D8C3D-E36A-49D8-BBBE-803E2FACA292}"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65589485"/>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A1D2C-86DC-4E81-AAC3-5DAC7AE060EA}"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45047576"/>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96A568-5B97-4D40-9983-88B8B9EF652C}"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64179252"/>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8777" y="228642"/>
            <a:ext cx="2135188" cy="587057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303213" y="228642"/>
            <a:ext cx="6253162"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A9B840-903C-4E6F-8813-DDB5DCFD88A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83401614"/>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8242" name="Rectangle 2"/>
          <p:cNvSpPr>
            <a:spLocks noGrp="1" noRot="1" noChangeArrowheads="1"/>
          </p:cNvSpPr>
          <p:nvPr>
            <p:ph type="ctrTitle"/>
          </p:nvPr>
        </p:nvSpPr>
        <p:spPr>
          <a:xfrm>
            <a:off x="685800" y="1981200"/>
            <a:ext cx="7772400" cy="1600200"/>
          </a:xfrm>
        </p:spPr>
        <p:txBody>
          <a:bodyPr/>
          <a:lstStyle>
            <a:lvl1pPr>
              <a:defRPr/>
            </a:lvl1pPr>
          </a:lstStyle>
          <a:p>
            <a:pPr lvl="0"/>
            <a:r>
              <a:rPr lang="en-US" noProof="0" smtClean="0"/>
              <a:t>Click to edit Master title style</a:t>
            </a:r>
          </a:p>
        </p:txBody>
      </p:sp>
      <p:sp>
        <p:nvSpPr>
          <p:cNvPr id="13824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E7087A-DBF5-41EA-8C34-1F8EA556641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18561307"/>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33183DD-855C-4AB5-8BF5-56D4B10D012D}"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14353519"/>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2"/>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AFCE5B-67FA-45CA-B444-10AB99CE13C8}"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63472435"/>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303234" y="1676408"/>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9809" y="1676408"/>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B21508-9129-474E-84B9-8554884BAE4A}"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08552506"/>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4D87D11-C382-4AB3-9F83-A2FC1A360165}"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24400294"/>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DCCCAB8-FB86-4652-A650-68A318D4BBD7}"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846961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sz="half" idx="1"/>
          </p:nvPr>
        </p:nvSpPr>
        <p:spPr>
          <a:xfrm>
            <a:off x="303236" y="1676408"/>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4650038" y="1676408"/>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84639DE-8660-4692-88D6-C40E362DB54B}"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30251469"/>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E3F2D35-744E-498A-B2F6-D156651CCB97}"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73661955"/>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4D8C3D-E36A-49D8-BBBE-803E2FACA292}"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94177455"/>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A1D2C-86DC-4E81-AAC3-5DAC7AE060EA}"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93877924"/>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96A568-5B97-4D40-9983-88B8B9EF652C}"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3764483"/>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8777" y="228642"/>
            <a:ext cx="2135188" cy="587057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303213" y="228642"/>
            <a:ext cx="6253162"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A9B840-903C-4E6F-8813-DDB5DCFD88A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76495441"/>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8242" name="Rectangle 2"/>
          <p:cNvSpPr>
            <a:spLocks noGrp="1" noRot="1" noChangeArrowheads="1"/>
          </p:cNvSpPr>
          <p:nvPr>
            <p:ph type="ctrTitle"/>
          </p:nvPr>
        </p:nvSpPr>
        <p:spPr>
          <a:xfrm>
            <a:off x="685800" y="1981200"/>
            <a:ext cx="7772400" cy="1600200"/>
          </a:xfrm>
        </p:spPr>
        <p:txBody>
          <a:bodyPr/>
          <a:lstStyle>
            <a:lvl1pPr>
              <a:defRPr/>
            </a:lvl1pPr>
          </a:lstStyle>
          <a:p>
            <a:pPr lvl="0"/>
            <a:r>
              <a:rPr lang="en-US" noProof="0" smtClean="0"/>
              <a:t>Click to edit Master title style</a:t>
            </a:r>
          </a:p>
        </p:txBody>
      </p:sp>
      <p:sp>
        <p:nvSpPr>
          <p:cNvPr id="13824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E7087A-DBF5-41EA-8C34-1F8EA556641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7918115"/>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33183DD-855C-4AB5-8BF5-56D4B10D012D}"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51542491"/>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2"/>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AFCE5B-67FA-45CA-B444-10AB99CE13C8}"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1239258"/>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303234" y="1676408"/>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9809" y="1676408"/>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B21508-9129-474E-84B9-8554884BAE4A}"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84182220"/>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4D87D11-C382-4AB3-9F83-A2FC1A360165}"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592593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p:cNvSpPr>
            <a:spLocks noGrp="1"/>
          </p:cNvSpPr>
          <p:nvPr>
            <p:ph type="body" sz="quarter" idx="3"/>
          </p:nvPr>
        </p:nvSpPr>
        <p:spPr>
          <a:xfrm>
            <a:off x="464527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27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4ED781D3-18FE-4402-8680-638FFF7D2DC4}"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77594085"/>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DCCCAB8-FB86-4652-A650-68A318D4BBD7}"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3707658"/>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E3F2D35-744E-498A-B2F6-D156651CCB97}"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44293069"/>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4D8C3D-E36A-49D8-BBBE-803E2FACA292}"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71621602"/>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A1D2C-86DC-4E81-AAC3-5DAC7AE060EA}"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10634528"/>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96A568-5B97-4D40-9983-88B8B9EF652C}"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8206176"/>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8777" y="228642"/>
            <a:ext cx="2135188" cy="587057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303213" y="228642"/>
            <a:ext cx="6253162"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A9B840-903C-4E6F-8813-DDB5DCFD88A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47789876"/>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8242" name="Rectangle 2"/>
          <p:cNvSpPr>
            <a:spLocks noGrp="1" noRot="1" noChangeArrowheads="1"/>
          </p:cNvSpPr>
          <p:nvPr>
            <p:ph type="ctrTitle"/>
          </p:nvPr>
        </p:nvSpPr>
        <p:spPr>
          <a:xfrm>
            <a:off x="685800" y="1981200"/>
            <a:ext cx="7772400" cy="1600200"/>
          </a:xfrm>
        </p:spPr>
        <p:txBody>
          <a:bodyPr/>
          <a:lstStyle>
            <a:lvl1pPr>
              <a:defRPr/>
            </a:lvl1pPr>
          </a:lstStyle>
          <a:p>
            <a:pPr lvl="0"/>
            <a:r>
              <a:rPr lang="en-US" noProof="0" smtClean="0"/>
              <a:t>Click to edit Master title style</a:t>
            </a:r>
          </a:p>
        </p:txBody>
      </p:sp>
      <p:sp>
        <p:nvSpPr>
          <p:cNvPr id="13824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E7087A-DBF5-41EA-8C34-1F8EA556641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06905192"/>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33183DD-855C-4AB5-8BF5-56D4B10D012D}"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05118197"/>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2"/>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AFCE5B-67FA-45CA-B444-10AB99CE13C8}"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144997"/>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303234" y="1676408"/>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9809" y="1676408"/>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B21508-9129-474E-84B9-8554884BAE4A}"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534515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1F456B41-B49E-4C62-9AB3-7D8C60E217F3}"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16980940"/>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4D87D11-C382-4AB3-9F83-A2FC1A360165}"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53430748"/>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DCCCAB8-FB86-4652-A650-68A318D4BBD7}"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0892362"/>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E3F2D35-744E-498A-B2F6-D156651CCB97}"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49848455"/>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4D8C3D-E36A-49D8-BBBE-803E2FACA292}"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00691095"/>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A1D2C-86DC-4E81-AAC3-5DAC7AE060EA}"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70179076"/>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96A568-5B97-4D40-9983-88B8B9EF652C}"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89295892"/>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8777" y="228642"/>
            <a:ext cx="2135188" cy="587057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303213" y="228642"/>
            <a:ext cx="6253162"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A9B840-903C-4E6F-8813-DDB5DCFD88A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37215177"/>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8242" name="Rectangle 2"/>
          <p:cNvSpPr>
            <a:spLocks noGrp="1" noRot="1" noChangeArrowheads="1"/>
          </p:cNvSpPr>
          <p:nvPr>
            <p:ph type="ctrTitle"/>
          </p:nvPr>
        </p:nvSpPr>
        <p:spPr>
          <a:xfrm>
            <a:off x="685800" y="1981200"/>
            <a:ext cx="7772400" cy="1600200"/>
          </a:xfrm>
        </p:spPr>
        <p:txBody>
          <a:bodyPr/>
          <a:lstStyle>
            <a:lvl1pPr>
              <a:defRPr/>
            </a:lvl1pPr>
          </a:lstStyle>
          <a:p>
            <a:pPr lvl="0"/>
            <a:r>
              <a:rPr lang="en-US" noProof="0" smtClean="0"/>
              <a:t>Click to edit Master title style</a:t>
            </a:r>
          </a:p>
        </p:txBody>
      </p:sp>
      <p:sp>
        <p:nvSpPr>
          <p:cNvPr id="13824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E7087A-DBF5-41EA-8C34-1F8EA556641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55888316"/>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33183DD-855C-4AB5-8BF5-56D4B10D012D}"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56707614"/>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2"/>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AFCE5B-67FA-45CA-B444-10AB99CE13C8}"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459460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D294010F-0D25-424D-A149-30CC7923E96A}"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62543023"/>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303234" y="1676408"/>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9809" y="1676408"/>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B21508-9129-474E-84B9-8554884BAE4A}"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69650540"/>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4D87D11-C382-4AB3-9F83-A2FC1A360165}"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83736279"/>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DCCCAB8-FB86-4652-A650-68A318D4BBD7}"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66735498"/>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E3F2D35-744E-498A-B2F6-D156651CCB97}"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37427004"/>
      </p:ext>
    </p:extLst>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4D8C3D-E36A-49D8-BBBE-803E2FACA292}"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04491295"/>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A1D2C-86DC-4E81-AAC3-5DAC7AE060EA}"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36564099"/>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96A568-5B97-4D40-9983-88B8B9EF652C}"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76795152"/>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8777" y="228642"/>
            <a:ext cx="2135188" cy="587057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303213" y="228642"/>
            <a:ext cx="6253162"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A9B840-903C-4E6F-8813-DDB5DCFD88A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12279948"/>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8242" name="Rectangle 2"/>
          <p:cNvSpPr>
            <a:spLocks noGrp="1" noRot="1" noChangeArrowheads="1"/>
          </p:cNvSpPr>
          <p:nvPr>
            <p:ph type="ctrTitle"/>
          </p:nvPr>
        </p:nvSpPr>
        <p:spPr>
          <a:xfrm>
            <a:off x="685800" y="1981200"/>
            <a:ext cx="7772400" cy="1600200"/>
          </a:xfrm>
        </p:spPr>
        <p:txBody>
          <a:bodyPr/>
          <a:lstStyle>
            <a:lvl1pPr>
              <a:defRPr/>
            </a:lvl1pPr>
          </a:lstStyle>
          <a:p>
            <a:pPr lvl="0"/>
            <a:r>
              <a:rPr lang="en-US" noProof="0" smtClean="0"/>
              <a:t>Click to edit Master title style</a:t>
            </a:r>
          </a:p>
        </p:txBody>
      </p:sp>
      <p:sp>
        <p:nvSpPr>
          <p:cNvPr id="13824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E7087A-DBF5-41EA-8C34-1F8EA556641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91724811"/>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33183DD-855C-4AB5-8BF5-56D4B10D012D}"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025034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r">
              <a:defRPr sz="2000" b="1"/>
            </a:lvl1pPr>
          </a:lstStyle>
          <a:p>
            <a:r>
              <a:rPr lang="en-US"/>
              <a:t>Click to edit Master title style</a:t>
            </a:r>
            <a:endParaRPr lang="fa-IR"/>
          </a:p>
        </p:txBody>
      </p:sp>
      <p:sp>
        <p:nvSpPr>
          <p:cNvPr id="3" name="Content Placeholder 2"/>
          <p:cNvSpPr>
            <a:spLocks noGrp="1"/>
          </p:cNvSpPr>
          <p:nvPr>
            <p:ph idx="1"/>
          </p:nvPr>
        </p:nvSpPr>
        <p:spPr>
          <a:xfrm>
            <a:off x="3575050" y="2735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10A9B1D-78AD-43C0-AD0A-E39F327BE2E1}"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24122457"/>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2"/>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AFCE5B-67FA-45CA-B444-10AB99CE13C8}"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95130889"/>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303234" y="1676408"/>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9809" y="1676408"/>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B21508-9129-474E-84B9-8554884BAE4A}"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8424974"/>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4D87D11-C382-4AB3-9F83-A2FC1A360165}"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55424325"/>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DCCCAB8-FB86-4652-A650-68A318D4BBD7}"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33324613"/>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E3F2D35-744E-498A-B2F6-D156651CCB97}"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04115930"/>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4D8C3D-E36A-49D8-BBBE-803E2FACA292}"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64865242"/>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A1D2C-86DC-4E81-AAC3-5DAC7AE060EA}"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17277360"/>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96A568-5B97-4D40-9983-88B8B9EF652C}"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20791366"/>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8777" y="228642"/>
            <a:ext cx="2135188" cy="587057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303213" y="228642"/>
            <a:ext cx="6253162"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A9B840-903C-4E6F-8813-DDB5DCFD88A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76432760"/>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8242" name="Rectangle 2"/>
          <p:cNvSpPr>
            <a:spLocks noGrp="1" noRot="1" noChangeArrowheads="1"/>
          </p:cNvSpPr>
          <p:nvPr>
            <p:ph type="ctrTitle"/>
          </p:nvPr>
        </p:nvSpPr>
        <p:spPr>
          <a:xfrm>
            <a:off x="685800" y="1981200"/>
            <a:ext cx="7772400" cy="1600200"/>
          </a:xfrm>
        </p:spPr>
        <p:txBody>
          <a:bodyPr/>
          <a:lstStyle>
            <a:lvl1pPr>
              <a:defRPr/>
            </a:lvl1pPr>
          </a:lstStyle>
          <a:p>
            <a:pPr lvl="0"/>
            <a:r>
              <a:rPr lang="en-US" noProof="0" smtClean="0"/>
              <a:t>Click to edit Master title style</a:t>
            </a:r>
          </a:p>
        </p:txBody>
      </p:sp>
      <p:sp>
        <p:nvSpPr>
          <p:cNvPr id="13824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E7087A-DBF5-41EA-8C34-1F8EA556641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306089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0A4F2829-F7E0-49C9-9268-C05F4F38BECB}"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9051890"/>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33183DD-855C-4AB5-8BF5-56D4B10D012D}"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89832643"/>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2"/>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AFCE5B-67FA-45CA-B444-10AB99CE13C8}"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12822416"/>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303234" y="1676408"/>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9809" y="1676408"/>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B21508-9129-474E-84B9-8554884BAE4A}"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67739740"/>
      </p:ext>
    </p:extLst>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4D87D11-C382-4AB3-9F83-A2FC1A360165}"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80733209"/>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DCCCAB8-FB86-4652-A650-68A318D4BBD7}"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15169705"/>
      </p:ext>
    </p:extLst>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E3F2D35-744E-498A-B2F6-D156651CCB97}"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23369764"/>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4D8C3D-E36A-49D8-BBBE-803E2FACA292}"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78395003"/>
      </p:ext>
    </p:extLst>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A1D2C-86DC-4E81-AAC3-5DAC7AE060EA}"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6602009"/>
      </p:ext>
    </p:extLst>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96A568-5B97-4D40-9983-88B8B9EF652C}"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34281283"/>
      </p:ext>
    </p:extLst>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8777" y="228642"/>
            <a:ext cx="2135188" cy="587057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303213" y="228642"/>
            <a:ext cx="6253162"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A9B840-903C-4E6F-8813-DDB5DCFD88A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39643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07A013C-8C75-4481-815D-E460F3E3A55F}"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50910117"/>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8242" name="Rectangle 2"/>
          <p:cNvSpPr>
            <a:spLocks noGrp="1" noRot="1" noChangeArrowheads="1"/>
          </p:cNvSpPr>
          <p:nvPr>
            <p:ph type="ctrTitle"/>
          </p:nvPr>
        </p:nvSpPr>
        <p:spPr>
          <a:xfrm>
            <a:off x="685800" y="1981200"/>
            <a:ext cx="7772400" cy="1600200"/>
          </a:xfrm>
        </p:spPr>
        <p:txBody>
          <a:bodyPr/>
          <a:lstStyle>
            <a:lvl1pPr>
              <a:defRPr/>
            </a:lvl1pPr>
          </a:lstStyle>
          <a:p>
            <a:pPr lvl="0"/>
            <a:r>
              <a:rPr lang="en-US" noProof="0" smtClean="0"/>
              <a:t>Click to edit Master title style</a:t>
            </a:r>
          </a:p>
        </p:txBody>
      </p:sp>
      <p:sp>
        <p:nvSpPr>
          <p:cNvPr id="13824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E7087A-DBF5-41EA-8C34-1F8EA556641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40630240"/>
      </p:ext>
    </p:extLst>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33183DD-855C-4AB5-8BF5-56D4B10D012D}"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35472646"/>
      </p:ext>
    </p:extLst>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2"/>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AFCE5B-67FA-45CA-B444-10AB99CE13C8}"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40811746"/>
      </p:ext>
    </p:extLst>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303234" y="1676408"/>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9809" y="1676408"/>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B21508-9129-474E-84B9-8554884BAE4A}"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94004659"/>
      </p:ext>
    </p:extLst>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4D87D11-C382-4AB3-9F83-A2FC1A360165}"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92365405"/>
      </p:ext>
    </p:extLst>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DCCCAB8-FB86-4652-A650-68A318D4BBD7}"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30956178"/>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E3F2D35-744E-498A-B2F6-D156651CCB97}"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23574073"/>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4D8C3D-E36A-49D8-BBBE-803E2FACA292}"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50519881"/>
      </p:ext>
    </p:extLst>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A1D2C-86DC-4E81-AAC3-5DAC7AE060EA}"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68151943"/>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96A568-5B97-4D40-9983-88B8B9EF652C}"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412891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8777" y="229100"/>
            <a:ext cx="2135188" cy="5870575"/>
          </a:xfr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303213" y="229100"/>
            <a:ext cx="6253162"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F2CFDFE-ABF2-4292-BAEF-6F6F191B9981}"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23335292"/>
      </p:ext>
    </p:extLst>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8777" y="228642"/>
            <a:ext cx="2135188" cy="587057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303213" y="228642"/>
            <a:ext cx="6253162"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A9B840-903C-4E6F-8813-DDB5DCFD88A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7216767"/>
      </p:ext>
    </p:extLst>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8242" name="Rectangle 2"/>
          <p:cNvSpPr>
            <a:spLocks noGrp="1" noRot="1" noChangeArrowheads="1"/>
          </p:cNvSpPr>
          <p:nvPr>
            <p:ph type="ctrTitle"/>
          </p:nvPr>
        </p:nvSpPr>
        <p:spPr>
          <a:xfrm>
            <a:off x="685800" y="1981200"/>
            <a:ext cx="7772400" cy="1600200"/>
          </a:xfrm>
        </p:spPr>
        <p:txBody>
          <a:bodyPr/>
          <a:lstStyle>
            <a:lvl1pPr>
              <a:defRPr/>
            </a:lvl1pPr>
          </a:lstStyle>
          <a:p>
            <a:pPr lvl="0"/>
            <a:r>
              <a:rPr lang="en-US" noProof="0" smtClean="0"/>
              <a:t>Click to edit Master title style</a:t>
            </a:r>
          </a:p>
        </p:txBody>
      </p:sp>
      <p:sp>
        <p:nvSpPr>
          <p:cNvPr id="13824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E7087A-DBF5-41EA-8C34-1F8EA556641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20748286"/>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33183DD-855C-4AB5-8BF5-56D4B10D012D}"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32111228"/>
      </p:ext>
    </p:extLst>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2"/>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AFCE5B-67FA-45CA-B444-10AB99CE13C8}"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02318475"/>
      </p:ext>
    </p:extLst>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303234" y="1676408"/>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9809" y="1676408"/>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B21508-9129-474E-84B9-8554884BAE4A}"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12763592"/>
      </p:ext>
    </p:extLst>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4D87D11-C382-4AB3-9F83-A2FC1A360165}"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76197438"/>
      </p:ext>
    </p:extLst>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DCCCAB8-FB86-4652-A650-68A318D4BBD7}"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1646338"/>
      </p:ext>
    </p:extLst>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E3F2D35-744E-498A-B2F6-D156651CCB97}"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76867281"/>
      </p:ext>
    </p:extLst>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4D8C3D-E36A-49D8-BBBE-803E2FACA292}"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77544717"/>
      </p:ext>
    </p:extLst>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A1D2C-86DC-4E81-AAC3-5DAC7AE060EA}"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200137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8242" name="Rectangle 2"/>
          <p:cNvSpPr>
            <a:spLocks noGrp="1" noRot="1" noChangeArrowheads="1"/>
          </p:cNvSpPr>
          <p:nvPr>
            <p:ph type="ctrTitle"/>
          </p:nvPr>
        </p:nvSpPr>
        <p:spPr>
          <a:xfrm>
            <a:off x="685800" y="1981200"/>
            <a:ext cx="7772400" cy="1600200"/>
          </a:xfrm>
        </p:spPr>
        <p:txBody>
          <a:bodyPr/>
          <a:lstStyle>
            <a:lvl1pPr>
              <a:defRPr/>
            </a:lvl1pPr>
          </a:lstStyle>
          <a:p>
            <a:pPr lvl="0"/>
            <a:r>
              <a:rPr lang="en-US" noProof="0" smtClean="0"/>
              <a:t>Click to edit Master title style</a:t>
            </a:r>
          </a:p>
        </p:txBody>
      </p:sp>
      <p:sp>
        <p:nvSpPr>
          <p:cNvPr id="13824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38244" name="Rectangle 4"/>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138245" name="Rectangle 5"/>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138246" name="Rectangle 6"/>
          <p:cNvSpPr>
            <a:spLocks noGrp="1" noChangeArrowheads="1"/>
          </p:cNvSpPr>
          <p:nvPr>
            <p:ph type="sldNum" sz="quarter" idx="4"/>
          </p:nvPr>
        </p:nvSpPr>
        <p:spPr/>
        <p:txBody>
          <a:bodyPr/>
          <a:lstStyle>
            <a:lvl1pPr>
              <a:defRPr/>
            </a:lvl1pPr>
          </a:lstStyle>
          <a:p>
            <a:fld id="{37ABB34C-6086-4F8C-92E3-B304DDD7C81B}"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46504435"/>
      </p:ext>
    </p:extLst>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96A568-5B97-4D40-9983-88B8B9EF652C}"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9049256"/>
      </p:ext>
    </p:extLst>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8777" y="228642"/>
            <a:ext cx="2135188" cy="587057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303213" y="228642"/>
            <a:ext cx="6253162"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A9B840-903C-4E6F-8813-DDB5DCFD88A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12812026"/>
      </p:ext>
    </p:extLst>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8242" name="Rectangle 2"/>
          <p:cNvSpPr>
            <a:spLocks noGrp="1" noRot="1" noChangeArrowheads="1"/>
          </p:cNvSpPr>
          <p:nvPr>
            <p:ph type="ctrTitle"/>
          </p:nvPr>
        </p:nvSpPr>
        <p:spPr>
          <a:xfrm>
            <a:off x="685800" y="1981200"/>
            <a:ext cx="7772400" cy="1600200"/>
          </a:xfrm>
        </p:spPr>
        <p:txBody>
          <a:bodyPr/>
          <a:lstStyle>
            <a:lvl1pPr>
              <a:defRPr/>
            </a:lvl1pPr>
          </a:lstStyle>
          <a:p>
            <a:pPr lvl="0"/>
            <a:r>
              <a:rPr lang="en-US" noProof="0" smtClean="0"/>
              <a:t>Click to edit Master title style</a:t>
            </a:r>
          </a:p>
        </p:txBody>
      </p:sp>
      <p:sp>
        <p:nvSpPr>
          <p:cNvPr id="13824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E7087A-DBF5-41EA-8C34-1F8EA556641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11066512"/>
      </p:ext>
    </p:extLst>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33183DD-855C-4AB5-8BF5-56D4B10D012D}"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0118151"/>
      </p:ext>
    </p:extLst>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2"/>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AFCE5B-67FA-45CA-B444-10AB99CE13C8}"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41903803"/>
      </p:ext>
    </p:extLst>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303234" y="1676408"/>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9809" y="1676408"/>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B21508-9129-474E-84B9-8554884BAE4A}"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10132204"/>
      </p:ext>
    </p:extLst>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4D87D11-C382-4AB3-9F83-A2FC1A360165}"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88923814"/>
      </p:ext>
    </p:extLst>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DCCCAB8-FB86-4652-A650-68A318D4BBD7}"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43355981"/>
      </p:ext>
    </p:extLst>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E3F2D35-744E-498A-B2F6-D156651CCB97}"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93731022"/>
      </p:ext>
    </p:extLst>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4D8C3D-E36A-49D8-BBBE-803E2FACA292}"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873336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0BF170F6-605E-4A0D-BB21-33D57A81A7FB}"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96806363"/>
      </p:ext>
    </p:extLst>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A1D2C-86DC-4E81-AAC3-5DAC7AE060EA}"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39896579"/>
      </p:ext>
    </p:extLst>
  </p:cSld>
  <p:clrMapOvr>
    <a:masterClrMapping/>
  </p:clrMapOvr>
</p:sldLayout>
</file>

<file path=ppt/slideLayouts/slideLayout6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96A568-5B97-4D40-9983-88B8B9EF652C}"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0329348"/>
      </p:ext>
    </p:extLst>
  </p:cSld>
  <p:clrMapOvr>
    <a:masterClrMapping/>
  </p:clrMapOvr>
</p:sldLayout>
</file>

<file path=ppt/slideLayouts/slideLayout6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8777" y="228642"/>
            <a:ext cx="2135188" cy="587057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303213" y="228642"/>
            <a:ext cx="6253162"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A9B840-903C-4E6F-8813-DDB5DCFD88A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38891807"/>
      </p:ext>
    </p:extLst>
  </p:cSld>
  <p:clrMapOvr>
    <a:masterClrMapping/>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8242" name="Rectangle 2"/>
          <p:cNvSpPr>
            <a:spLocks noGrp="1" noRot="1" noChangeArrowheads="1"/>
          </p:cNvSpPr>
          <p:nvPr>
            <p:ph type="ctrTitle"/>
          </p:nvPr>
        </p:nvSpPr>
        <p:spPr>
          <a:xfrm>
            <a:off x="685800" y="1981200"/>
            <a:ext cx="7772400" cy="1600200"/>
          </a:xfrm>
        </p:spPr>
        <p:txBody>
          <a:bodyPr/>
          <a:lstStyle>
            <a:lvl1pPr>
              <a:defRPr/>
            </a:lvl1pPr>
          </a:lstStyle>
          <a:p>
            <a:pPr lvl="0"/>
            <a:r>
              <a:rPr lang="en-US" noProof="0" smtClean="0"/>
              <a:t>Click to edit Master title style</a:t>
            </a:r>
          </a:p>
        </p:txBody>
      </p:sp>
      <p:sp>
        <p:nvSpPr>
          <p:cNvPr id="13824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E7087A-DBF5-41EA-8C34-1F8EA556641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44573713"/>
      </p:ext>
    </p:extLst>
  </p:cSld>
  <p:clrMapOvr>
    <a:masterClrMapping/>
  </p:clrMapOvr>
</p:sldLayout>
</file>

<file path=ppt/slideLayouts/slideLayout6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33183DD-855C-4AB5-8BF5-56D4B10D012D}"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15307767"/>
      </p:ext>
    </p:extLst>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2"/>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AFCE5B-67FA-45CA-B444-10AB99CE13C8}"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30888530"/>
      </p:ext>
    </p:extLst>
  </p:cSld>
  <p:clrMapOvr>
    <a:masterClrMapping/>
  </p:clrMapOvr>
</p:sldLayout>
</file>

<file path=ppt/slideLayouts/slideLayout6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303234" y="1676408"/>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9809" y="1676408"/>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B21508-9129-474E-84B9-8554884BAE4A}"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94409597"/>
      </p:ext>
    </p:extLst>
  </p:cSld>
  <p:clrMapOvr>
    <a:masterClrMapping/>
  </p:clrMapOvr>
</p:sldLayout>
</file>

<file path=ppt/slideLayouts/slideLayout6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4D87D11-C382-4AB3-9F83-A2FC1A360165}"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48878554"/>
      </p:ext>
    </p:extLst>
  </p:cSld>
  <p:clrMapOvr>
    <a:masterClrMapping/>
  </p:clrMapOvr>
</p:sldLayout>
</file>

<file path=ppt/slideLayouts/slideLayout6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DCCCAB8-FB86-4652-A650-68A318D4BBD7}"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19803976"/>
      </p:ext>
    </p:extLst>
  </p:cSld>
  <p:clrMapOvr>
    <a:masterClrMapping/>
  </p:clrMapOvr>
</p:sldLayout>
</file>

<file path=ppt/slideLayouts/slideLayout6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E3F2D35-744E-498A-B2F6-D156651CCB97}"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455916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400"/>
            <a:ext cx="7772400" cy="1362075"/>
          </a:xfrm>
        </p:spPr>
        <p:txBody>
          <a:bodyPr anchor="t"/>
          <a:lstStyle>
            <a:lvl1pPr algn="r">
              <a:defRPr sz="4000" b="1" cap="all"/>
            </a:lvl1pPr>
          </a:lstStyle>
          <a:p>
            <a:r>
              <a:rPr lang="en-US"/>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F34B425-7780-4E36-A91C-532BC45BF98A}"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96758337"/>
      </p:ext>
    </p:extLst>
  </p:cSld>
  <p:clrMapOvr>
    <a:masterClrMapping/>
  </p:clrMapOvr>
</p:sldLayout>
</file>

<file path=ppt/slideLayouts/slideLayout6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4D8C3D-E36A-49D8-BBBE-803E2FACA292}"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47140181"/>
      </p:ext>
    </p:extLst>
  </p:cSld>
  <p:clrMapOvr>
    <a:masterClrMapping/>
  </p:clrMapOvr>
</p:sldLayout>
</file>

<file path=ppt/slideLayouts/slideLayout6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A1D2C-86DC-4E81-AAC3-5DAC7AE060EA}"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58503819"/>
      </p:ext>
    </p:extLst>
  </p:cSld>
  <p:clrMapOvr>
    <a:masterClrMapping/>
  </p:clrMapOvr>
</p:sldLayout>
</file>

<file path=ppt/slideLayouts/slideLayout6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96A568-5B97-4D40-9983-88B8B9EF652C}"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38339294"/>
      </p:ext>
    </p:extLst>
  </p:cSld>
  <p:clrMapOvr>
    <a:masterClrMapping/>
  </p:clrMapOvr>
</p:sldLayout>
</file>

<file path=ppt/slideLayouts/slideLayout6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8777" y="228642"/>
            <a:ext cx="2135188" cy="587057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303213" y="228642"/>
            <a:ext cx="6253162"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A9B840-903C-4E6F-8813-DDB5DCFD88A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76007050"/>
      </p:ext>
    </p:extLst>
  </p:cSld>
  <p:clrMapOvr>
    <a:masterClrMapping/>
  </p:clrMapOvr>
</p:sldLayout>
</file>

<file path=ppt/slideLayouts/slideLayout64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42"/>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4F6A8311-21C8-4DBA-AD18-AAEBE9367F7F}" type="datetime1">
              <a:rPr lang="en-US">
                <a:solidFill>
                  <a:prstClr val="white">
                    <a:tint val="95000"/>
                  </a:prstClr>
                </a:solidFill>
              </a:rPr>
              <a:pPr>
                <a:defRPr/>
              </a:pPr>
              <a:t>8/24/2024</a:t>
            </a:fld>
            <a:endParaRPr lang="en-US" dirty="0">
              <a:solidFill>
                <a:prstClr val="white">
                  <a:tint val="95000"/>
                </a:prstClr>
              </a:solidFill>
            </a:endParaRPr>
          </a:p>
        </p:txBody>
      </p:sp>
      <p:sp>
        <p:nvSpPr>
          <p:cNvPr id="7" name="Footer Placeholder 4"/>
          <p:cNvSpPr>
            <a:spLocks noGrp="1"/>
          </p:cNvSpPr>
          <p:nvPr>
            <p:ph type="ftr" sz="quarter" idx="11"/>
          </p:nvPr>
        </p:nvSpPr>
        <p:spPr/>
        <p:txBody>
          <a:bodyPr/>
          <a:lstStyle>
            <a:lvl1pPr>
              <a:defRPr/>
            </a:lvl1pPr>
          </a:lstStyle>
          <a:p>
            <a:pPr>
              <a:defRPr/>
            </a:pPr>
            <a:r>
              <a:rPr lang="fa-IR">
                <a:solidFill>
                  <a:prstClr val="white">
                    <a:tint val="95000"/>
                  </a:prstClr>
                </a:solidFill>
              </a:rPr>
              <a:t>امیر مشعلی فیروزی</a:t>
            </a:r>
            <a:endParaRPr lang="en-US" dirty="0">
              <a:solidFill>
                <a:prstClr val="white">
                  <a:tint val="9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D9DAE506-96D4-47EE-B316-512CC95FBBDE}" type="slidenum">
              <a:rPr lang="en-US">
                <a:solidFill>
                  <a:prstClr val="white">
                    <a:tint val="95000"/>
                  </a:prstClr>
                </a:solidFill>
              </a:rPr>
              <a:pPr>
                <a:defRPr/>
              </a:pPr>
              <a:t>‹#›</a:t>
            </a:fld>
            <a:endParaRPr lang="en-US" dirty="0">
              <a:solidFill>
                <a:prstClr val="white">
                  <a:tint val="95000"/>
                </a:prstClr>
              </a:solidFill>
            </a:endParaRPr>
          </a:p>
        </p:txBody>
      </p:sp>
    </p:spTree>
    <p:extLst>
      <p:ext uri="{BB962C8B-B14F-4D97-AF65-F5344CB8AC3E}">
        <p14:creationId xmlns:p14="http://schemas.microsoft.com/office/powerpoint/2010/main" val="208954750"/>
      </p:ext>
    </p:extLst>
  </p:cSld>
  <p:clrMapOvr>
    <a:overrideClrMapping bg1="dk1" tx1="lt1" bg2="dk2" tx2="lt2" accent1="accent1" accent2="accent2" accent3="accent3" accent4="accent4" accent5="accent5" accent6="accent6" hlink="hlink" folHlink="folHlink"/>
  </p:clrMapOvr>
  <p:transition>
    <p:newsflash/>
    <p:sndAc>
      <p:stSnd>
        <p:snd r:embed="rId2" name="wind.wav"/>
      </p:stSnd>
    </p:sndAc>
  </p:transition>
</p:sldLayout>
</file>

<file path=ppt/slideLayouts/slideLayout6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3D74DA-B0F1-4406-8C0B-DD14587FE200}" type="datetime1">
              <a:rPr lang="en-US">
                <a:solidFill>
                  <a:prstClr val="black">
                    <a:tint val="95000"/>
                  </a:prstClr>
                </a:solidFill>
              </a:rPr>
              <a:pPr>
                <a:defRPr/>
              </a:pPr>
              <a:t>8/24/2024</a:t>
            </a:fld>
            <a:endParaRPr lang="en-US" dirty="0">
              <a:solidFill>
                <a:prstClr val="black">
                  <a:tint val="9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fa-IR">
                <a:solidFill>
                  <a:prstClr val="black">
                    <a:tint val="95000"/>
                  </a:prstClr>
                </a:solidFill>
              </a:rPr>
              <a:t>امیر مشعلی فیروزی</a:t>
            </a:r>
            <a:endParaRPr lang="en-US" dirty="0">
              <a:solidFill>
                <a:prstClr val="black">
                  <a:tint val="9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9F84278-8207-4CC0-828E-FC5FAB892878}"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589245269"/>
      </p:ext>
    </p:extLst>
  </p:cSld>
  <p:clrMapOvr>
    <a:masterClrMapping/>
  </p:clrMapOvr>
  <p:transition>
    <p:newsflash/>
    <p:sndAc>
      <p:stSnd>
        <p:snd r:embed="rId1" name="wind.wav"/>
      </p:stSnd>
    </p:sndAc>
  </p:transition>
</p:sldLayout>
</file>

<file path=ppt/slideLayouts/slideLayout64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42"/>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5" name="Rectangle 4"/>
          <p:cNvSpPr/>
          <p:nvPr/>
        </p:nvSpPr>
        <p:spPr bwMode="invGray">
          <a:xfrm>
            <a:off x="0" y="2601955"/>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22DD37FA-9852-4EEF-BC95-9EA81215CB71}" type="datetime1">
              <a:rPr lang="en-US">
                <a:solidFill>
                  <a:prstClr val="white">
                    <a:tint val="95000"/>
                  </a:prstClr>
                </a:solidFill>
              </a:rPr>
              <a:pPr>
                <a:defRPr/>
              </a:pPr>
              <a:t>8/24/2024</a:t>
            </a:fld>
            <a:endParaRPr lang="en-US" dirty="0">
              <a:solidFill>
                <a:prstClr val="white">
                  <a:tint val="95000"/>
                </a:prstClr>
              </a:solidFill>
            </a:endParaRPr>
          </a:p>
        </p:txBody>
      </p:sp>
      <p:sp>
        <p:nvSpPr>
          <p:cNvPr id="7" name="Footer Placeholder 4"/>
          <p:cNvSpPr>
            <a:spLocks noGrp="1"/>
          </p:cNvSpPr>
          <p:nvPr>
            <p:ph type="ftr" sz="quarter" idx="11"/>
          </p:nvPr>
        </p:nvSpPr>
        <p:spPr/>
        <p:txBody>
          <a:bodyPr/>
          <a:lstStyle>
            <a:lvl1pPr>
              <a:defRPr/>
            </a:lvl1pPr>
          </a:lstStyle>
          <a:p>
            <a:pPr>
              <a:defRPr/>
            </a:pPr>
            <a:r>
              <a:rPr lang="fa-IR">
                <a:solidFill>
                  <a:prstClr val="white">
                    <a:tint val="95000"/>
                  </a:prstClr>
                </a:solidFill>
              </a:rPr>
              <a:t>امیر مشعلی فیروزی</a:t>
            </a:r>
            <a:endParaRPr lang="en-US" dirty="0">
              <a:solidFill>
                <a:prstClr val="white">
                  <a:tint val="9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C7677FBD-8AC8-4E8E-881B-FE3E03084790}" type="slidenum">
              <a:rPr lang="en-US">
                <a:solidFill>
                  <a:prstClr val="white">
                    <a:tint val="95000"/>
                  </a:prstClr>
                </a:solidFill>
              </a:rPr>
              <a:pPr>
                <a:defRPr/>
              </a:pPr>
              <a:t>‹#›</a:t>
            </a:fld>
            <a:endParaRPr lang="en-US" dirty="0">
              <a:solidFill>
                <a:prstClr val="white">
                  <a:tint val="95000"/>
                </a:prstClr>
              </a:solidFill>
            </a:endParaRPr>
          </a:p>
        </p:txBody>
      </p:sp>
    </p:spTree>
    <p:extLst>
      <p:ext uri="{BB962C8B-B14F-4D97-AF65-F5344CB8AC3E}">
        <p14:creationId xmlns:p14="http://schemas.microsoft.com/office/powerpoint/2010/main" val="3062695950"/>
      </p:ext>
    </p:extLst>
  </p:cSld>
  <p:clrMapOvr>
    <a:overrideClrMapping bg1="dk1" tx1="lt1" bg2="dk2" tx2="lt2" accent1="accent1" accent2="accent2" accent3="accent3" accent4="accent4" accent5="accent5" accent6="accent6" hlink="hlink" folHlink="folHlink"/>
  </p:clrMapOvr>
  <p:transition>
    <p:newsflash/>
    <p:sndAc>
      <p:stSnd>
        <p:snd r:embed="rId2" name="wind.wav"/>
      </p:stSnd>
    </p:sndAc>
  </p:transition>
</p:sldLayout>
</file>

<file path=ppt/slideLayouts/slideLayout6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A5088DD-4A93-4CC6-98E2-E6C5F0BA00B5}" type="datetime1">
              <a:rPr lang="en-US">
                <a:solidFill>
                  <a:prstClr val="black">
                    <a:tint val="95000"/>
                  </a:prstClr>
                </a:solidFill>
              </a:rPr>
              <a:pPr>
                <a:defRPr/>
              </a:pPr>
              <a:t>8/24/2024</a:t>
            </a:fld>
            <a:endParaRPr lang="en-US" dirty="0">
              <a:solidFill>
                <a:prstClr val="black">
                  <a:tint val="9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fa-IR">
                <a:solidFill>
                  <a:prstClr val="black">
                    <a:tint val="95000"/>
                  </a:prstClr>
                </a:solidFill>
              </a:rPr>
              <a:t>امیر مشعلی فیروزی</a:t>
            </a:r>
            <a:endParaRPr lang="en-US" dirty="0">
              <a:solidFill>
                <a:prstClr val="black">
                  <a:tint val="9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8AD7B1D-003A-452B-96A2-3B90964FC9E1}"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863997127"/>
      </p:ext>
    </p:extLst>
  </p:cSld>
  <p:clrMapOvr>
    <a:masterClrMapping/>
  </p:clrMapOvr>
  <p:transition>
    <p:newsflash/>
    <p:sndAc>
      <p:stSnd>
        <p:snd r:embed="rId1" name="wind.wav"/>
      </p:stSnd>
    </p:sndAc>
  </p:transition>
</p:sldLayout>
</file>

<file path=ppt/slideLayouts/slideLayout6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90"/>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6" y="1698990"/>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46"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B57DBF7-7FAE-4BBD-B5FE-A7A502C73435}" type="datetime1">
              <a:rPr lang="en-US">
                <a:solidFill>
                  <a:prstClr val="black">
                    <a:tint val="95000"/>
                  </a:prstClr>
                </a:solidFill>
              </a:rPr>
              <a:pPr>
                <a:defRPr/>
              </a:pPr>
              <a:t>8/24/2024</a:t>
            </a:fld>
            <a:endParaRPr lang="en-US" dirty="0">
              <a:solidFill>
                <a:prstClr val="black">
                  <a:tint val="9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fa-IR">
                <a:solidFill>
                  <a:prstClr val="black">
                    <a:tint val="95000"/>
                  </a:prstClr>
                </a:solidFill>
              </a:rPr>
              <a:t>امیر مشعلی فیروزی</a:t>
            </a:r>
            <a:endParaRPr lang="en-US" dirty="0">
              <a:solidFill>
                <a:prstClr val="black">
                  <a:tint val="9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3E8E704-FCA7-468A-9310-E80BE48A23E7}"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1225637938"/>
      </p:ext>
    </p:extLst>
  </p:cSld>
  <p:clrMapOvr>
    <a:masterClrMapping/>
  </p:clrMapOvr>
  <p:transition>
    <p:newsflash/>
    <p:sndAc>
      <p:stSnd>
        <p:snd r:embed="rId1" name="wind.wav"/>
      </p:stSnd>
    </p:sndAc>
  </p:transition>
</p:sldLayout>
</file>

<file path=ppt/slideLayouts/slideLayout6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1A712FA-4B68-4247-847A-374B8FCDD5F7}" type="datetime1">
              <a:rPr lang="en-US">
                <a:solidFill>
                  <a:prstClr val="black">
                    <a:tint val="95000"/>
                  </a:prstClr>
                </a:solidFill>
              </a:rPr>
              <a:pPr>
                <a:defRPr/>
              </a:pPr>
              <a:t>8/24/2024</a:t>
            </a:fld>
            <a:endParaRPr lang="en-US" dirty="0">
              <a:solidFill>
                <a:prstClr val="black">
                  <a:tint val="9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fa-IR">
                <a:solidFill>
                  <a:prstClr val="black">
                    <a:tint val="95000"/>
                  </a:prstClr>
                </a:solidFill>
              </a:rPr>
              <a:t>امیر مشعلی فیروزی</a:t>
            </a:r>
            <a:endParaRPr lang="en-US" dirty="0">
              <a:solidFill>
                <a:prstClr val="black">
                  <a:tint val="9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074195D-281E-4AE9-89EA-E8EBE346658D}"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436495484"/>
      </p:ext>
    </p:extLst>
  </p:cSld>
  <p:clrMapOvr>
    <a:masterClrMapping/>
  </p:clrMapOvr>
  <p:transition>
    <p:newsflash/>
    <p:sndAc>
      <p:stSnd>
        <p:snd r:embed="rId1" name="wind.wav"/>
      </p:stSnd>
    </p:sndAc>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sz="half" idx="1"/>
          </p:nvPr>
        </p:nvSpPr>
        <p:spPr>
          <a:xfrm>
            <a:off x="303236" y="1676408"/>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4650038" y="1676408"/>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84639DE-8660-4692-88D6-C40E362DB54B}"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29625589"/>
      </p:ext>
    </p:extLst>
  </p:cSld>
  <p:clrMapOvr>
    <a:masterClrMapping/>
  </p:clrMapOvr>
</p:sldLayout>
</file>

<file path=ppt/slideLayouts/slideLayout65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420BDD4A-0C2E-4DD0-93A8-F0A47B80836F}" type="datetime1">
              <a:rPr lang="en-US">
                <a:solidFill>
                  <a:prstClr val="black">
                    <a:tint val="95000"/>
                  </a:prstClr>
                </a:solidFill>
              </a:rPr>
              <a:pPr>
                <a:defRPr/>
              </a:pPr>
              <a:t>8/24/2024</a:t>
            </a:fld>
            <a:endParaRPr lang="en-US" dirty="0">
              <a:solidFill>
                <a:prstClr val="black">
                  <a:tint val="95000"/>
                </a:prstClr>
              </a:solidFill>
            </a:endParaRPr>
          </a:p>
        </p:txBody>
      </p:sp>
      <p:sp>
        <p:nvSpPr>
          <p:cNvPr id="3" name="Footer Placeholder 2"/>
          <p:cNvSpPr>
            <a:spLocks noGrp="1"/>
          </p:cNvSpPr>
          <p:nvPr>
            <p:ph type="ftr" sz="quarter" idx="11"/>
          </p:nvPr>
        </p:nvSpPr>
        <p:spPr/>
        <p:txBody>
          <a:bodyPr/>
          <a:lstStyle>
            <a:lvl1pPr>
              <a:defRPr/>
            </a:lvl1pPr>
          </a:lstStyle>
          <a:p>
            <a:pPr>
              <a:defRPr/>
            </a:pPr>
            <a:r>
              <a:rPr lang="fa-IR">
                <a:solidFill>
                  <a:prstClr val="black">
                    <a:tint val="95000"/>
                  </a:prstClr>
                </a:solidFill>
              </a:rPr>
              <a:t>امیر مشعلی فیروزی</a:t>
            </a:r>
            <a:endParaRPr lang="en-US" dirty="0">
              <a:solidFill>
                <a:prstClr val="black">
                  <a:tint val="95000"/>
                </a:prstClr>
              </a:solidFill>
            </a:endParaRPr>
          </a:p>
        </p:txBody>
      </p:sp>
      <p:sp>
        <p:nvSpPr>
          <p:cNvPr id="4" name="Slide Number Placeholder 3"/>
          <p:cNvSpPr>
            <a:spLocks noGrp="1"/>
          </p:cNvSpPr>
          <p:nvPr>
            <p:ph type="sldNum" sz="quarter" idx="12"/>
          </p:nvPr>
        </p:nvSpPr>
        <p:spPr/>
        <p:txBody>
          <a:bodyPr/>
          <a:lstStyle>
            <a:lvl1pPr>
              <a:defRPr/>
            </a:lvl1pPr>
          </a:lstStyle>
          <a:p>
            <a:pPr>
              <a:defRPr/>
            </a:pPr>
            <a:fld id="{A819E632-D120-4F01-9EC4-D1D528A18157}"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506781505"/>
      </p:ext>
    </p:extLst>
  </p:cSld>
  <p:clrMapOvr>
    <a:masterClrMapping/>
  </p:clrMapOvr>
  <p:transition>
    <p:newsflash/>
    <p:sndAc>
      <p:stSnd>
        <p:snd r:embed="rId1" name="wind.wav"/>
      </p:stSnd>
    </p:sndAc>
  </p:transition>
</p:sldLayout>
</file>

<file path=ppt/slideLayouts/slideLayout6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34"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6" name="Rectangle 5"/>
          <p:cNvSpPr/>
          <p:nvPr/>
        </p:nvSpPr>
        <p:spPr bwMode="invGray">
          <a:xfrm>
            <a:off x="2855934"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9" y="1743134"/>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DA7161F6-2F46-4B98-BC6D-2ABA778EAEC1}" type="datetime1">
              <a:rPr lang="en-US">
                <a:solidFill>
                  <a:prstClr val="black">
                    <a:tint val="95000"/>
                  </a:prstClr>
                </a:solidFill>
              </a:rPr>
              <a:pPr>
                <a:defRPr/>
              </a:pPr>
              <a:t>8/24/2024</a:t>
            </a:fld>
            <a:endParaRPr lang="en-US" dirty="0">
              <a:solidFill>
                <a:prstClr val="black">
                  <a:tint val="95000"/>
                </a:prstClr>
              </a:solidFill>
            </a:endParaRPr>
          </a:p>
        </p:txBody>
      </p:sp>
      <p:sp>
        <p:nvSpPr>
          <p:cNvPr id="8" name="Footer Placeholder 5"/>
          <p:cNvSpPr>
            <a:spLocks noGrp="1"/>
          </p:cNvSpPr>
          <p:nvPr>
            <p:ph type="ftr" sz="quarter" idx="11"/>
          </p:nvPr>
        </p:nvSpPr>
        <p:spPr/>
        <p:txBody>
          <a:bodyPr/>
          <a:lstStyle>
            <a:lvl1pPr>
              <a:defRPr/>
            </a:lvl1pPr>
          </a:lstStyle>
          <a:p>
            <a:pPr>
              <a:defRPr/>
            </a:pPr>
            <a:r>
              <a:rPr lang="fa-IR">
                <a:solidFill>
                  <a:prstClr val="black">
                    <a:tint val="95000"/>
                  </a:prstClr>
                </a:solidFill>
              </a:rPr>
              <a:t>امیر مشعلی فیروزی</a:t>
            </a:r>
            <a:endParaRPr lang="en-US" dirty="0">
              <a:solidFill>
                <a:prstClr val="black">
                  <a:tint val="95000"/>
                </a:prstClr>
              </a:solidFill>
            </a:endParaRPr>
          </a:p>
        </p:txBody>
      </p:sp>
      <p:sp>
        <p:nvSpPr>
          <p:cNvPr id="9" name="Slide Number Placeholder 6"/>
          <p:cNvSpPr>
            <a:spLocks noGrp="1"/>
          </p:cNvSpPr>
          <p:nvPr>
            <p:ph type="sldNum" sz="quarter" idx="12"/>
          </p:nvPr>
        </p:nvSpPr>
        <p:spPr/>
        <p:txBody>
          <a:bodyPr/>
          <a:lstStyle>
            <a:lvl1pPr>
              <a:defRPr/>
            </a:lvl1pPr>
          </a:lstStyle>
          <a:p>
            <a:pPr>
              <a:defRPr/>
            </a:pPr>
            <a:fld id="{962DC24C-4268-4A0F-8CEA-0C1B01AEAF16}"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3168277877"/>
      </p:ext>
    </p:extLst>
  </p:cSld>
  <p:clrMapOvr>
    <a:masterClrMapping/>
  </p:clrMapOvr>
  <p:transition>
    <p:newsflash/>
    <p:sndAc>
      <p:stSnd>
        <p:snd r:embed="rId1" name="wind.wav"/>
      </p:stSnd>
    </p:sndAc>
  </p:transition>
</p:sldLayout>
</file>

<file path=ppt/slideLayouts/slideLayout652.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2855934"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6" name="Rectangle 5"/>
          <p:cNvSpPr/>
          <p:nvPr/>
        </p:nvSpPr>
        <p:spPr bwMode="invGray">
          <a:xfrm>
            <a:off x="2855934"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Title 1"/>
          <p:cNvSpPr>
            <a:spLocks noGrp="1"/>
          </p:cNvSpPr>
          <p:nvPr>
            <p:ph type="title"/>
          </p:nvPr>
        </p:nvSpPr>
        <p:spPr>
          <a:xfrm>
            <a:off x="164593" y="155448"/>
            <a:ext cx="2525150"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14"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fld id="{DFD26E7F-505C-41AB-936B-1AC41B8E48E9}" type="datetime1">
              <a:rPr lang="en-US">
                <a:solidFill>
                  <a:prstClr val="black">
                    <a:tint val="95000"/>
                  </a:prstClr>
                </a:solidFill>
              </a:rPr>
              <a:pPr>
                <a:defRPr/>
              </a:pPr>
              <a:t>8/24/2024</a:t>
            </a:fld>
            <a:endParaRPr lang="en-US" dirty="0">
              <a:solidFill>
                <a:prstClr val="black">
                  <a:tint val="95000"/>
                </a:prstClr>
              </a:solidFill>
            </a:endParaRPr>
          </a:p>
        </p:txBody>
      </p:sp>
      <p:sp>
        <p:nvSpPr>
          <p:cNvPr id="8" name="Footer Placeholder 5"/>
          <p:cNvSpPr>
            <a:spLocks noGrp="1"/>
          </p:cNvSpPr>
          <p:nvPr>
            <p:ph type="ftr" sz="quarter" idx="11"/>
          </p:nvPr>
        </p:nvSpPr>
        <p:spPr>
          <a:xfrm>
            <a:off x="3035301" y="1169988"/>
            <a:ext cx="5194300" cy="201612"/>
          </a:xfrm>
        </p:spPr>
        <p:txBody>
          <a:bodyPr/>
          <a:lstStyle>
            <a:lvl1pPr>
              <a:defRPr>
                <a:solidFill>
                  <a:schemeClr val="bg1">
                    <a:shade val="50000"/>
                  </a:schemeClr>
                </a:solidFill>
              </a:defRPr>
            </a:lvl1pPr>
          </a:lstStyle>
          <a:p>
            <a:pPr>
              <a:defRPr/>
            </a:pPr>
            <a:r>
              <a:rPr lang="fa-IR">
                <a:solidFill>
                  <a:prstClr val="white">
                    <a:shade val="50000"/>
                  </a:prstClr>
                </a:solidFill>
              </a:rPr>
              <a:t>امیر مشعلی فیروزی</a:t>
            </a:r>
            <a:endParaRPr lang="en-US" dirty="0">
              <a:solidFill>
                <a:prstClr val="white">
                  <a:shade val="50000"/>
                </a:prstClr>
              </a:solidFill>
            </a:endParaRPr>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1D749118-B43B-47F2-B6A7-1638F5996CF6}"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3118785675"/>
      </p:ext>
    </p:extLst>
  </p:cSld>
  <p:clrMapOvr>
    <a:overrideClrMapping bg1="lt1" tx1="dk1" bg2="lt2" tx2="dk2" accent1="accent1" accent2="accent2" accent3="accent3" accent4="accent4" accent5="accent5" accent6="accent6" hlink="hlink" folHlink="folHlink"/>
  </p:clrMapOvr>
  <p:transition>
    <p:newsflash/>
    <p:sndAc>
      <p:stSnd>
        <p:snd r:embed="rId1" name="wind.wav"/>
      </p:stSnd>
    </p:sndAc>
  </p:transition>
</p:sldLayout>
</file>

<file path=ppt/slideLayouts/slideLayout6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CEABBE3-4E94-49A8-AAD5-17EDED3C6CCC}" type="datetime1">
              <a:rPr lang="en-US">
                <a:solidFill>
                  <a:prstClr val="black">
                    <a:tint val="95000"/>
                  </a:prstClr>
                </a:solidFill>
              </a:rPr>
              <a:pPr>
                <a:defRPr/>
              </a:pPr>
              <a:t>8/24/2024</a:t>
            </a:fld>
            <a:endParaRPr lang="en-US" dirty="0">
              <a:solidFill>
                <a:prstClr val="black">
                  <a:tint val="9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fa-IR">
                <a:solidFill>
                  <a:prstClr val="black">
                    <a:tint val="95000"/>
                  </a:prstClr>
                </a:solidFill>
              </a:rPr>
              <a:t>امیر مشعلی فیروزی</a:t>
            </a:r>
            <a:endParaRPr lang="en-US" dirty="0">
              <a:solidFill>
                <a:prstClr val="black">
                  <a:tint val="9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9D470F3-E000-40E3-979D-5C262630C069}"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144077615"/>
      </p:ext>
    </p:extLst>
  </p:cSld>
  <p:clrMapOvr>
    <a:masterClrMapping/>
  </p:clrMapOvr>
  <p:transition>
    <p:newsflash/>
    <p:sndAc>
      <p:stSnd>
        <p:snd r:embed="rId1" name="wind.wav"/>
      </p:stSnd>
    </p:sndAc>
  </p:transition>
</p:sldLayout>
</file>

<file path=ppt/slideLayouts/slideLayout65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59"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Vertical Title 1"/>
          <p:cNvSpPr>
            <a:spLocks noGrp="1"/>
          </p:cNvSpPr>
          <p:nvPr>
            <p:ph type="title" orient="vert"/>
          </p:nvPr>
        </p:nvSpPr>
        <p:spPr>
          <a:xfrm>
            <a:off x="6781800" y="274682"/>
            <a:ext cx="19050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42"/>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4C1A6162-4611-456B-9889-2D03D324EC61}" type="datetime1">
              <a:rPr lang="en-US">
                <a:solidFill>
                  <a:prstClr val="black">
                    <a:tint val="95000"/>
                  </a:prstClr>
                </a:solidFill>
              </a:rPr>
              <a:pPr>
                <a:defRPr/>
              </a:pPr>
              <a:t>8/24/2024</a:t>
            </a:fld>
            <a:endParaRPr lang="en-US" dirty="0">
              <a:solidFill>
                <a:prstClr val="black">
                  <a:tint val="95000"/>
                </a:prstClr>
              </a:solidFill>
            </a:endParaRPr>
          </a:p>
        </p:txBody>
      </p:sp>
      <p:sp>
        <p:nvSpPr>
          <p:cNvPr id="7" name="Footer Placeholder 4"/>
          <p:cNvSpPr>
            <a:spLocks noGrp="1"/>
          </p:cNvSpPr>
          <p:nvPr>
            <p:ph type="ftr" sz="quarter" idx="11"/>
          </p:nvPr>
        </p:nvSpPr>
        <p:spPr>
          <a:xfrm>
            <a:off x="2640034" y="6377030"/>
            <a:ext cx="3836987" cy="365125"/>
          </a:xfrm>
        </p:spPr>
        <p:txBody>
          <a:bodyPr/>
          <a:lstStyle>
            <a:lvl1pPr>
              <a:defRPr/>
            </a:lvl1pPr>
          </a:lstStyle>
          <a:p>
            <a:pPr>
              <a:defRPr/>
            </a:pPr>
            <a:r>
              <a:rPr lang="fa-IR">
                <a:solidFill>
                  <a:prstClr val="black">
                    <a:tint val="95000"/>
                  </a:prstClr>
                </a:solidFill>
              </a:rPr>
              <a:t>امیر مشعلی فیروزی</a:t>
            </a:r>
            <a:endParaRPr lang="en-US" dirty="0">
              <a:solidFill>
                <a:prstClr val="black">
                  <a:tint val="9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48E099EF-77C9-4DFD-8E77-8B9D7F294EBA}"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2222798599"/>
      </p:ext>
    </p:extLst>
  </p:cSld>
  <p:clrMapOvr>
    <a:masterClrMapping/>
  </p:clrMapOvr>
  <p:transition>
    <p:newsflash/>
    <p:sndAc>
      <p:stSnd>
        <p:snd r:embed="rId1" name="wind.wav"/>
      </p:stSnd>
    </p:sndAc>
  </p:transition>
</p:sldLayout>
</file>

<file path=ppt/slideLayouts/slideLayout65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42"/>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4F6A8311-21C8-4DBA-AD18-AAEBE9367F7F}" type="datetime1">
              <a:rPr lang="en-US">
                <a:solidFill>
                  <a:prstClr val="white">
                    <a:tint val="95000"/>
                  </a:prstClr>
                </a:solidFill>
              </a:rPr>
              <a:pPr>
                <a:defRPr/>
              </a:pPr>
              <a:t>8/24/2024</a:t>
            </a:fld>
            <a:endParaRPr lang="en-US" dirty="0">
              <a:solidFill>
                <a:prstClr val="white">
                  <a:tint val="95000"/>
                </a:prstClr>
              </a:solidFill>
            </a:endParaRPr>
          </a:p>
        </p:txBody>
      </p:sp>
      <p:sp>
        <p:nvSpPr>
          <p:cNvPr id="7" name="Footer Placeholder 4"/>
          <p:cNvSpPr>
            <a:spLocks noGrp="1"/>
          </p:cNvSpPr>
          <p:nvPr>
            <p:ph type="ftr" sz="quarter" idx="11"/>
          </p:nvPr>
        </p:nvSpPr>
        <p:spPr/>
        <p:txBody>
          <a:bodyPr/>
          <a:lstStyle>
            <a:lvl1pPr>
              <a:defRPr/>
            </a:lvl1pPr>
          </a:lstStyle>
          <a:p>
            <a:pPr>
              <a:defRPr/>
            </a:pPr>
            <a:r>
              <a:rPr lang="fa-IR">
                <a:solidFill>
                  <a:prstClr val="white">
                    <a:tint val="95000"/>
                  </a:prstClr>
                </a:solidFill>
              </a:rPr>
              <a:t>امیر مشعلی فیروزی</a:t>
            </a:r>
            <a:endParaRPr lang="en-US" dirty="0">
              <a:solidFill>
                <a:prstClr val="white">
                  <a:tint val="9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D9DAE506-96D4-47EE-B316-512CC95FBBDE}" type="slidenum">
              <a:rPr lang="en-US">
                <a:solidFill>
                  <a:prstClr val="white">
                    <a:tint val="95000"/>
                  </a:prstClr>
                </a:solidFill>
              </a:rPr>
              <a:pPr>
                <a:defRPr/>
              </a:pPr>
              <a:t>‹#›</a:t>
            </a:fld>
            <a:endParaRPr lang="en-US" dirty="0">
              <a:solidFill>
                <a:prstClr val="white">
                  <a:tint val="95000"/>
                </a:prstClr>
              </a:solidFill>
            </a:endParaRPr>
          </a:p>
        </p:txBody>
      </p:sp>
    </p:spTree>
    <p:extLst>
      <p:ext uri="{BB962C8B-B14F-4D97-AF65-F5344CB8AC3E}">
        <p14:creationId xmlns:p14="http://schemas.microsoft.com/office/powerpoint/2010/main" val="1602958530"/>
      </p:ext>
    </p:extLst>
  </p:cSld>
  <p:clrMapOvr>
    <a:overrideClrMapping bg1="dk1" tx1="lt1" bg2="dk2" tx2="lt2" accent1="accent1" accent2="accent2" accent3="accent3" accent4="accent4" accent5="accent5" accent6="accent6" hlink="hlink" folHlink="folHlink"/>
  </p:clrMapOvr>
  <p:transition>
    <p:newsflash/>
    <p:sndAc>
      <p:stSnd>
        <p:snd r:embed="rId2" name="wind.wav"/>
      </p:stSnd>
    </p:sndAc>
  </p:transition>
</p:sldLayout>
</file>

<file path=ppt/slideLayouts/slideLayout6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3D74DA-B0F1-4406-8C0B-DD14587FE200}" type="datetime1">
              <a:rPr lang="en-US">
                <a:solidFill>
                  <a:prstClr val="black">
                    <a:tint val="95000"/>
                  </a:prstClr>
                </a:solidFill>
              </a:rPr>
              <a:pPr>
                <a:defRPr/>
              </a:pPr>
              <a:t>8/24/2024</a:t>
            </a:fld>
            <a:endParaRPr lang="en-US" dirty="0">
              <a:solidFill>
                <a:prstClr val="black">
                  <a:tint val="9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fa-IR">
                <a:solidFill>
                  <a:prstClr val="black">
                    <a:tint val="95000"/>
                  </a:prstClr>
                </a:solidFill>
              </a:rPr>
              <a:t>امیر مشعلی فیروزی</a:t>
            </a:r>
            <a:endParaRPr lang="en-US" dirty="0">
              <a:solidFill>
                <a:prstClr val="black">
                  <a:tint val="9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9F84278-8207-4CC0-828E-FC5FAB892878}"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3877223598"/>
      </p:ext>
    </p:extLst>
  </p:cSld>
  <p:clrMapOvr>
    <a:masterClrMapping/>
  </p:clrMapOvr>
  <p:transition>
    <p:newsflash/>
    <p:sndAc>
      <p:stSnd>
        <p:snd r:embed="rId1" name="wind.wav"/>
      </p:stSnd>
    </p:sndAc>
  </p:transition>
</p:sldLayout>
</file>

<file path=ppt/slideLayouts/slideLayout65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42"/>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5" name="Rectangle 4"/>
          <p:cNvSpPr/>
          <p:nvPr/>
        </p:nvSpPr>
        <p:spPr bwMode="invGray">
          <a:xfrm>
            <a:off x="0" y="2601955"/>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22DD37FA-9852-4EEF-BC95-9EA81215CB71}" type="datetime1">
              <a:rPr lang="en-US">
                <a:solidFill>
                  <a:prstClr val="white">
                    <a:tint val="95000"/>
                  </a:prstClr>
                </a:solidFill>
              </a:rPr>
              <a:pPr>
                <a:defRPr/>
              </a:pPr>
              <a:t>8/24/2024</a:t>
            </a:fld>
            <a:endParaRPr lang="en-US" dirty="0">
              <a:solidFill>
                <a:prstClr val="white">
                  <a:tint val="95000"/>
                </a:prstClr>
              </a:solidFill>
            </a:endParaRPr>
          </a:p>
        </p:txBody>
      </p:sp>
      <p:sp>
        <p:nvSpPr>
          <p:cNvPr id="7" name="Footer Placeholder 4"/>
          <p:cNvSpPr>
            <a:spLocks noGrp="1"/>
          </p:cNvSpPr>
          <p:nvPr>
            <p:ph type="ftr" sz="quarter" idx="11"/>
          </p:nvPr>
        </p:nvSpPr>
        <p:spPr/>
        <p:txBody>
          <a:bodyPr/>
          <a:lstStyle>
            <a:lvl1pPr>
              <a:defRPr/>
            </a:lvl1pPr>
          </a:lstStyle>
          <a:p>
            <a:pPr>
              <a:defRPr/>
            </a:pPr>
            <a:r>
              <a:rPr lang="fa-IR">
                <a:solidFill>
                  <a:prstClr val="white">
                    <a:tint val="95000"/>
                  </a:prstClr>
                </a:solidFill>
              </a:rPr>
              <a:t>امیر مشعلی فیروزی</a:t>
            </a:r>
            <a:endParaRPr lang="en-US" dirty="0">
              <a:solidFill>
                <a:prstClr val="white">
                  <a:tint val="9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C7677FBD-8AC8-4E8E-881B-FE3E03084790}" type="slidenum">
              <a:rPr lang="en-US">
                <a:solidFill>
                  <a:prstClr val="white">
                    <a:tint val="95000"/>
                  </a:prstClr>
                </a:solidFill>
              </a:rPr>
              <a:pPr>
                <a:defRPr/>
              </a:pPr>
              <a:t>‹#›</a:t>
            </a:fld>
            <a:endParaRPr lang="en-US" dirty="0">
              <a:solidFill>
                <a:prstClr val="white">
                  <a:tint val="95000"/>
                </a:prstClr>
              </a:solidFill>
            </a:endParaRPr>
          </a:p>
        </p:txBody>
      </p:sp>
    </p:spTree>
    <p:extLst>
      <p:ext uri="{BB962C8B-B14F-4D97-AF65-F5344CB8AC3E}">
        <p14:creationId xmlns:p14="http://schemas.microsoft.com/office/powerpoint/2010/main" val="2607459423"/>
      </p:ext>
    </p:extLst>
  </p:cSld>
  <p:clrMapOvr>
    <a:overrideClrMapping bg1="dk1" tx1="lt1" bg2="dk2" tx2="lt2" accent1="accent1" accent2="accent2" accent3="accent3" accent4="accent4" accent5="accent5" accent6="accent6" hlink="hlink" folHlink="folHlink"/>
  </p:clrMapOvr>
  <p:transition>
    <p:newsflash/>
    <p:sndAc>
      <p:stSnd>
        <p:snd r:embed="rId2" name="wind.wav"/>
      </p:stSnd>
    </p:sndAc>
  </p:transition>
</p:sldLayout>
</file>

<file path=ppt/slideLayouts/slideLayout6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A5088DD-4A93-4CC6-98E2-E6C5F0BA00B5}" type="datetime1">
              <a:rPr lang="en-US">
                <a:solidFill>
                  <a:prstClr val="black">
                    <a:tint val="95000"/>
                  </a:prstClr>
                </a:solidFill>
              </a:rPr>
              <a:pPr>
                <a:defRPr/>
              </a:pPr>
              <a:t>8/24/2024</a:t>
            </a:fld>
            <a:endParaRPr lang="en-US" dirty="0">
              <a:solidFill>
                <a:prstClr val="black">
                  <a:tint val="9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fa-IR">
                <a:solidFill>
                  <a:prstClr val="black">
                    <a:tint val="95000"/>
                  </a:prstClr>
                </a:solidFill>
              </a:rPr>
              <a:t>امیر مشعلی فیروزی</a:t>
            </a:r>
            <a:endParaRPr lang="en-US" dirty="0">
              <a:solidFill>
                <a:prstClr val="black">
                  <a:tint val="9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8AD7B1D-003A-452B-96A2-3B90964FC9E1}"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3371873867"/>
      </p:ext>
    </p:extLst>
  </p:cSld>
  <p:clrMapOvr>
    <a:masterClrMapping/>
  </p:clrMapOvr>
  <p:transition>
    <p:newsflash/>
    <p:sndAc>
      <p:stSnd>
        <p:snd r:embed="rId1" name="wind.wav"/>
      </p:stSnd>
    </p:sndAc>
  </p:transition>
</p:sldLayout>
</file>

<file path=ppt/slideLayouts/slideLayout6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90"/>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6" y="1698990"/>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46"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B57DBF7-7FAE-4BBD-B5FE-A7A502C73435}" type="datetime1">
              <a:rPr lang="en-US">
                <a:solidFill>
                  <a:prstClr val="black">
                    <a:tint val="95000"/>
                  </a:prstClr>
                </a:solidFill>
              </a:rPr>
              <a:pPr>
                <a:defRPr/>
              </a:pPr>
              <a:t>8/24/2024</a:t>
            </a:fld>
            <a:endParaRPr lang="en-US" dirty="0">
              <a:solidFill>
                <a:prstClr val="black">
                  <a:tint val="9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fa-IR">
                <a:solidFill>
                  <a:prstClr val="black">
                    <a:tint val="95000"/>
                  </a:prstClr>
                </a:solidFill>
              </a:rPr>
              <a:t>امیر مشعلی فیروزی</a:t>
            </a:r>
            <a:endParaRPr lang="en-US" dirty="0">
              <a:solidFill>
                <a:prstClr val="black">
                  <a:tint val="9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3E8E704-FCA7-468A-9310-E80BE48A23E7}"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3924451638"/>
      </p:ext>
    </p:extLst>
  </p:cSld>
  <p:clrMapOvr>
    <a:masterClrMapping/>
  </p:clrMapOvr>
  <p:transition>
    <p:newsflash/>
    <p:sndAc>
      <p:stSnd>
        <p:snd r:embed="rId1" name="wind.wav"/>
      </p:stSnd>
    </p:sndAc>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p:cNvSpPr>
            <a:spLocks noGrp="1"/>
          </p:cNvSpPr>
          <p:nvPr>
            <p:ph type="body" sz="quarter" idx="3"/>
          </p:nvPr>
        </p:nvSpPr>
        <p:spPr>
          <a:xfrm>
            <a:off x="464527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27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4ED781D3-18FE-4402-8680-638FFF7D2DC4}"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71342079"/>
      </p:ext>
    </p:extLst>
  </p:cSld>
  <p:clrMapOvr>
    <a:masterClrMapping/>
  </p:clrMapOvr>
</p:sldLayout>
</file>

<file path=ppt/slideLayouts/slideLayout6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1A712FA-4B68-4247-847A-374B8FCDD5F7}" type="datetime1">
              <a:rPr lang="en-US">
                <a:solidFill>
                  <a:prstClr val="black">
                    <a:tint val="95000"/>
                  </a:prstClr>
                </a:solidFill>
              </a:rPr>
              <a:pPr>
                <a:defRPr/>
              </a:pPr>
              <a:t>8/24/2024</a:t>
            </a:fld>
            <a:endParaRPr lang="en-US" dirty="0">
              <a:solidFill>
                <a:prstClr val="black">
                  <a:tint val="9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fa-IR">
                <a:solidFill>
                  <a:prstClr val="black">
                    <a:tint val="95000"/>
                  </a:prstClr>
                </a:solidFill>
              </a:rPr>
              <a:t>امیر مشعلی فیروزی</a:t>
            </a:r>
            <a:endParaRPr lang="en-US" dirty="0">
              <a:solidFill>
                <a:prstClr val="black">
                  <a:tint val="9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074195D-281E-4AE9-89EA-E8EBE346658D}"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1933016110"/>
      </p:ext>
    </p:extLst>
  </p:cSld>
  <p:clrMapOvr>
    <a:masterClrMapping/>
  </p:clrMapOvr>
  <p:transition>
    <p:newsflash/>
    <p:sndAc>
      <p:stSnd>
        <p:snd r:embed="rId1" name="wind.wav"/>
      </p:stSnd>
    </p:sndAc>
  </p:transition>
</p:sldLayout>
</file>

<file path=ppt/slideLayouts/slideLayout66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420BDD4A-0C2E-4DD0-93A8-F0A47B80836F}" type="datetime1">
              <a:rPr lang="en-US">
                <a:solidFill>
                  <a:prstClr val="black">
                    <a:tint val="95000"/>
                  </a:prstClr>
                </a:solidFill>
              </a:rPr>
              <a:pPr>
                <a:defRPr/>
              </a:pPr>
              <a:t>8/24/2024</a:t>
            </a:fld>
            <a:endParaRPr lang="en-US" dirty="0">
              <a:solidFill>
                <a:prstClr val="black">
                  <a:tint val="95000"/>
                </a:prstClr>
              </a:solidFill>
            </a:endParaRPr>
          </a:p>
        </p:txBody>
      </p:sp>
      <p:sp>
        <p:nvSpPr>
          <p:cNvPr id="3" name="Footer Placeholder 2"/>
          <p:cNvSpPr>
            <a:spLocks noGrp="1"/>
          </p:cNvSpPr>
          <p:nvPr>
            <p:ph type="ftr" sz="quarter" idx="11"/>
          </p:nvPr>
        </p:nvSpPr>
        <p:spPr/>
        <p:txBody>
          <a:bodyPr/>
          <a:lstStyle>
            <a:lvl1pPr>
              <a:defRPr/>
            </a:lvl1pPr>
          </a:lstStyle>
          <a:p>
            <a:pPr>
              <a:defRPr/>
            </a:pPr>
            <a:r>
              <a:rPr lang="fa-IR">
                <a:solidFill>
                  <a:prstClr val="black">
                    <a:tint val="95000"/>
                  </a:prstClr>
                </a:solidFill>
              </a:rPr>
              <a:t>امیر مشعلی فیروزی</a:t>
            </a:r>
            <a:endParaRPr lang="en-US" dirty="0">
              <a:solidFill>
                <a:prstClr val="black">
                  <a:tint val="95000"/>
                </a:prstClr>
              </a:solidFill>
            </a:endParaRPr>
          </a:p>
        </p:txBody>
      </p:sp>
      <p:sp>
        <p:nvSpPr>
          <p:cNvPr id="4" name="Slide Number Placeholder 3"/>
          <p:cNvSpPr>
            <a:spLocks noGrp="1"/>
          </p:cNvSpPr>
          <p:nvPr>
            <p:ph type="sldNum" sz="quarter" idx="12"/>
          </p:nvPr>
        </p:nvSpPr>
        <p:spPr/>
        <p:txBody>
          <a:bodyPr/>
          <a:lstStyle>
            <a:lvl1pPr>
              <a:defRPr/>
            </a:lvl1pPr>
          </a:lstStyle>
          <a:p>
            <a:pPr>
              <a:defRPr/>
            </a:pPr>
            <a:fld id="{A819E632-D120-4F01-9EC4-D1D528A18157}"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102263946"/>
      </p:ext>
    </p:extLst>
  </p:cSld>
  <p:clrMapOvr>
    <a:masterClrMapping/>
  </p:clrMapOvr>
  <p:transition>
    <p:newsflash/>
    <p:sndAc>
      <p:stSnd>
        <p:snd r:embed="rId1" name="wind.wav"/>
      </p:stSnd>
    </p:sndAc>
  </p:transition>
</p:sldLayout>
</file>

<file path=ppt/slideLayouts/slideLayout6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34"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6" name="Rectangle 5"/>
          <p:cNvSpPr/>
          <p:nvPr/>
        </p:nvSpPr>
        <p:spPr bwMode="invGray">
          <a:xfrm>
            <a:off x="2855934"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9" y="1743134"/>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DA7161F6-2F46-4B98-BC6D-2ABA778EAEC1}" type="datetime1">
              <a:rPr lang="en-US">
                <a:solidFill>
                  <a:prstClr val="black">
                    <a:tint val="95000"/>
                  </a:prstClr>
                </a:solidFill>
              </a:rPr>
              <a:pPr>
                <a:defRPr/>
              </a:pPr>
              <a:t>8/24/2024</a:t>
            </a:fld>
            <a:endParaRPr lang="en-US" dirty="0">
              <a:solidFill>
                <a:prstClr val="black">
                  <a:tint val="95000"/>
                </a:prstClr>
              </a:solidFill>
            </a:endParaRPr>
          </a:p>
        </p:txBody>
      </p:sp>
      <p:sp>
        <p:nvSpPr>
          <p:cNvPr id="8" name="Footer Placeholder 5"/>
          <p:cNvSpPr>
            <a:spLocks noGrp="1"/>
          </p:cNvSpPr>
          <p:nvPr>
            <p:ph type="ftr" sz="quarter" idx="11"/>
          </p:nvPr>
        </p:nvSpPr>
        <p:spPr/>
        <p:txBody>
          <a:bodyPr/>
          <a:lstStyle>
            <a:lvl1pPr>
              <a:defRPr/>
            </a:lvl1pPr>
          </a:lstStyle>
          <a:p>
            <a:pPr>
              <a:defRPr/>
            </a:pPr>
            <a:r>
              <a:rPr lang="fa-IR">
                <a:solidFill>
                  <a:prstClr val="black">
                    <a:tint val="95000"/>
                  </a:prstClr>
                </a:solidFill>
              </a:rPr>
              <a:t>امیر مشعلی فیروزی</a:t>
            </a:r>
            <a:endParaRPr lang="en-US" dirty="0">
              <a:solidFill>
                <a:prstClr val="black">
                  <a:tint val="95000"/>
                </a:prstClr>
              </a:solidFill>
            </a:endParaRPr>
          </a:p>
        </p:txBody>
      </p:sp>
      <p:sp>
        <p:nvSpPr>
          <p:cNvPr id="9" name="Slide Number Placeholder 6"/>
          <p:cNvSpPr>
            <a:spLocks noGrp="1"/>
          </p:cNvSpPr>
          <p:nvPr>
            <p:ph type="sldNum" sz="quarter" idx="12"/>
          </p:nvPr>
        </p:nvSpPr>
        <p:spPr/>
        <p:txBody>
          <a:bodyPr/>
          <a:lstStyle>
            <a:lvl1pPr>
              <a:defRPr/>
            </a:lvl1pPr>
          </a:lstStyle>
          <a:p>
            <a:pPr>
              <a:defRPr/>
            </a:pPr>
            <a:fld id="{962DC24C-4268-4A0F-8CEA-0C1B01AEAF16}"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4242185029"/>
      </p:ext>
    </p:extLst>
  </p:cSld>
  <p:clrMapOvr>
    <a:masterClrMapping/>
  </p:clrMapOvr>
  <p:transition>
    <p:newsflash/>
    <p:sndAc>
      <p:stSnd>
        <p:snd r:embed="rId1" name="wind.wav"/>
      </p:stSnd>
    </p:sndAc>
  </p:transition>
</p:sldLayout>
</file>

<file path=ppt/slideLayouts/slideLayout663.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2855934"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6" name="Rectangle 5"/>
          <p:cNvSpPr/>
          <p:nvPr/>
        </p:nvSpPr>
        <p:spPr bwMode="invGray">
          <a:xfrm>
            <a:off x="2855934"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Title 1"/>
          <p:cNvSpPr>
            <a:spLocks noGrp="1"/>
          </p:cNvSpPr>
          <p:nvPr>
            <p:ph type="title"/>
          </p:nvPr>
        </p:nvSpPr>
        <p:spPr>
          <a:xfrm>
            <a:off x="164593" y="155448"/>
            <a:ext cx="2525150"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14"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fld id="{DFD26E7F-505C-41AB-936B-1AC41B8E48E9}" type="datetime1">
              <a:rPr lang="en-US">
                <a:solidFill>
                  <a:prstClr val="black">
                    <a:tint val="95000"/>
                  </a:prstClr>
                </a:solidFill>
              </a:rPr>
              <a:pPr>
                <a:defRPr/>
              </a:pPr>
              <a:t>8/24/2024</a:t>
            </a:fld>
            <a:endParaRPr lang="en-US" dirty="0">
              <a:solidFill>
                <a:prstClr val="black">
                  <a:tint val="95000"/>
                </a:prstClr>
              </a:solidFill>
            </a:endParaRPr>
          </a:p>
        </p:txBody>
      </p:sp>
      <p:sp>
        <p:nvSpPr>
          <p:cNvPr id="8" name="Footer Placeholder 5"/>
          <p:cNvSpPr>
            <a:spLocks noGrp="1"/>
          </p:cNvSpPr>
          <p:nvPr>
            <p:ph type="ftr" sz="quarter" idx="11"/>
          </p:nvPr>
        </p:nvSpPr>
        <p:spPr>
          <a:xfrm>
            <a:off x="3035301" y="1169988"/>
            <a:ext cx="5194300" cy="201612"/>
          </a:xfrm>
        </p:spPr>
        <p:txBody>
          <a:bodyPr/>
          <a:lstStyle>
            <a:lvl1pPr>
              <a:defRPr>
                <a:solidFill>
                  <a:schemeClr val="bg1">
                    <a:shade val="50000"/>
                  </a:schemeClr>
                </a:solidFill>
              </a:defRPr>
            </a:lvl1pPr>
          </a:lstStyle>
          <a:p>
            <a:pPr>
              <a:defRPr/>
            </a:pPr>
            <a:r>
              <a:rPr lang="fa-IR">
                <a:solidFill>
                  <a:prstClr val="white">
                    <a:shade val="50000"/>
                  </a:prstClr>
                </a:solidFill>
              </a:rPr>
              <a:t>امیر مشعلی فیروزی</a:t>
            </a:r>
            <a:endParaRPr lang="en-US" dirty="0">
              <a:solidFill>
                <a:prstClr val="white">
                  <a:shade val="50000"/>
                </a:prstClr>
              </a:solidFill>
            </a:endParaRPr>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1D749118-B43B-47F2-B6A7-1638F5996CF6}"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2514988472"/>
      </p:ext>
    </p:extLst>
  </p:cSld>
  <p:clrMapOvr>
    <a:overrideClrMapping bg1="lt1" tx1="dk1" bg2="lt2" tx2="dk2" accent1="accent1" accent2="accent2" accent3="accent3" accent4="accent4" accent5="accent5" accent6="accent6" hlink="hlink" folHlink="folHlink"/>
  </p:clrMapOvr>
  <p:transition>
    <p:newsflash/>
    <p:sndAc>
      <p:stSnd>
        <p:snd r:embed="rId1" name="wind.wav"/>
      </p:stSnd>
    </p:sndAc>
  </p:transition>
</p:sldLayout>
</file>

<file path=ppt/slideLayouts/slideLayout6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CEABBE3-4E94-49A8-AAD5-17EDED3C6CCC}" type="datetime1">
              <a:rPr lang="en-US">
                <a:solidFill>
                  <a:prstClr val="black">
                    <a:tint val="95000"/>
                  </a:prstClr>
                </a:solidFill>
              </a:rPr>
              <a:pPr>
                <a:defRPr/>
              </a:pPr>
              <a:t>8/24/2024</a:t>
            </a:fld>
            <a:endParaRPr lang="en-US" dirty="0">
              <a:solidFill>
                <a:prstClr val="black">
                  <a:tint val="9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fa-IR">
                <a:solidFill>
                  <a:prstClr val="black">
                    <a:tint val="95000"/>
                  </a:prstClr>
                </a:solidFill>
              </a:rPr>
              <a:t>امیر مشعلی فیروزی</a:t>
            </a:r>
            <a:endParaRPr lang="en-US" dirty="0">
              <a:solidFill>
                <a:prstClr val="black">
                  <a:tint val="9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9D470F3-E000-40E3-979D-5C262630C069}"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2750305502"/>
      </p:ext>
    </p:extLst>
  </p:cSld>
  <p:clrMapOvr>
    <a:masterClrMapping/>
  </p:clrMapOvr>
  <p:transition>
    <p:newsflash/>
    <p:sndAc>
      <p:stSnd>
        <p:snd r:embed="rId1" name="wind.wav"/>
      </p:stSnd>
    </p:sndAc>
  </p:transition>
</p:sldLayout>
</file>

<file path=ppt/slideLayouts/slideLayout66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59"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Vertical Title 1"/>
          <p:cNvSpPr>
            <a:spLocks noGrp="1"/>
          </p:cNvSpPr>
          <p:nvPr>
            <p:ph type="title" orient="vert"/>
          </p:nvPr>
        </p:nvSpPr>
        <p:spPr>
          <a:xfrm>
            <a:off x="6781800" y="274682"/>
            <a:ext cx="19050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42"/>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4C1A6162-4611-456B-9889-2D03D324EC61}" type="datetime1">
              <a:rPr lang="en-US">
                <a:solidFill>
                  <a:prstClr val="black">
                    <a:tint val="95000"/>
                  </a:prstClr>
                </a:solidFill>
              </a:rPr>
              <a:pPr>
                <a:defRPr/>
              </a:pPr>
              <a:t>8/24/2024</a:t>
            </a:fld>
            <a:endParaRPr lang="en-US" dirty="0">
              <a:solidFill>
                <a:prstClr val="black">
                  <a:tint val="95000"/>
                </a:prstClr>
              </a:solidFill>
            </a:endParaRPr>
          </a:p>
        </p:txBody>
      </p:sp>
      <p:sp>
        <p:nvSpPr>
          <p:cNvPr id="7" name="Footer Placeholder 4"/>
          <p:cNvSpPr>
            <a:spLocks noGrp="1"/>
          </p:cNvSpPr>
          <p:nvPr>
            <p:ph type="ftr" sz="quarter" idx="11"/>
          </p:nvPr>
        </p:nvSpPr>
        <p:spPr>
          <a:xfrm>
            <a:off x="2640034" y="6377030"/>
            <a:ext cx="3836987" cy="365125"/>
          </a:xfrm>
        </p:spPr>
        <p:txBody>
          <a:bodyPr/>
          <a:lstStyle>
            <a:lvl1pPr>
              <a:defRPr/>
            </a:lvl1pPr>
          </a:lstStyle>
          <a:p>
            <a:pPr>
              <a:defRPr/>
            </a:pPr>
            <a:r>
              <a:rPr lang="fa-IR">
                <a:solidFill>
                  <a:prstClr val="black">
                    <a:tint val="95000"/>
                  </a:prstClr>
                </a:solidFill>
              </a:rPr>
              <a:t>امیر مشعلی فیروزی</a:t>
            </a:r>
            <a:endParaRPr lang="en-US" dirty="0">
              <a:solidFill>
                <a:prstClr val="black">
                  <a:tint val="9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48E099EF-77C9-4DFD-8E77-8B9D7F294EBA}"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3242975916"/>
      </p:ext>
    </p:extLst>
  </p:cSld>
  <p:clrMapOvr>
    <a:masterClrMapping/>
  </p:clrMapOvr>
  <p:transition>
    <p:newsflash/>
    <p:sndAc>
      <p:stSnd>
        <p:snd r:embed="rId1" name="wind.wav"/>
      </p:stSnd>
    </p:sndAc>
  </p:transition>
</p:sldLayout>
</file>

<file path=ppt/slideLayouts/slideLayout66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42"/>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4F6A8311-21C8-4DBA-AD18-AAEBE9367F7F}" type="datetime1">
              <a:rPr lang="en-US">
                <a:solidFill>
                  <a:prstClr val="white">
                    <a:tint val="95000"/>
                  </a:prstClr>
                </a:solidFill>
              </a:rPr>
              <a:pPr>
                <a:defRPr/>
              </a:pPr>
              <a:t>8/24/2024</a:t>
            </a:fld>
            <a:endParaRPr lang="en-US" dirty="0">
              <a:solidFill>
                <a:prstClr val="white">
                  <a:tint val="95000"/>
                </a:prstClr>
              </a:solidFill>
            </a:endParaRPr>
          </a:p>
        </p:txBody>
      </p:sp>
      <p:sp>
        <p:nvSpPr>
          <p:cNvPr id="7" name="Footer Placeholder 4"/>
          <p:cNvSpPr>
            <a:spLocks noGrp="1"/>
          </p:cNvSpPr>
          <p:nvPr>
            <p:ph type="ftr" sz="quarter" idx="11"/>
          </p:nvPr>
        </p:nvSpPr>
        <p:spPr/>
        <p:txBody>
          <a:bodyPr/>
          <a:lstStyle>
            <a:lvl1pPr>
              <a:defRPr/>
            </a:lvl1pPr>
          </a:lstStyle>
          <a:p>
            <a:pPr>
              <a:defRPr/>
            </a:pPr>
            <a:r>
              <a:rPr lang="fa-IR">
                <a:solidFill>
                  <a:prstClr val="white">
                    <a:tint val="95000"/>
                  </a:prstClr>
                </a:solidFill>
              </a:rPr>
              <a:t>امیر مشعلی فیروزی</a:t>
            </a:r>
            <a:endParaRPr lang="en-US" dirty="0">
              <a:solidFill>
                <a:prstClr val="white">
                  <a:tint val="9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D9DAE506-96D4-47EE-B316-512CC95FBBDE}" type="slidenum">
              <a:rPr lang="en-US">
                <a:solidFill>
                  <a:prstClr val="white">
                    <a:tint val="95000"/>
                  </a:prstClr>
                </a:solidFill>
              </a:rPr>
              <a:pPr>
                <a:defRPr/>
              </a:pPr>
              <a:t>‹#›</a:t>
            </a:fld>
            <a:endParaRPr lang="en-US" dirty="0">
              <a:solidFill>
                <a:prstClr val="white">
                  <a:tint val="95000"/>
                </a:prstClr>
              </a:solidFill>
            </a:endParaRPr>
          </a:p>
        </p:txBody>
      </p:sp>
    </p:spTree>
    <p:extLst>
      <p:ext uri="{BB962C8B-B14F-4D97-AF65-F5344CB8AC3E}">
        <p14:creationId xmlns:p14="http://schemas.microsoft.com/office/powerpoint/2010/main" val="3985184971"/>
      </p:ext>
    </p:extLst>
  </p:cSld>
  <p:clrMapOvr>
    <a:overrideClrMapping bg1="dk1" tx1="lt1" bg2="dk2" tx2="lt2" accent1="accent1" accent2="accent2" accent3="accent3" accent4="accent4" accent5="accent5" accent6="accent6" hlink="hlink" folHlink="folHlink"/>
  </p:clrMapOvr>
  <p:transition>
    <p:newsflash/>
    <p:sndAc>
      <p:stSnd>
        <p:snd r:embed="rId2" name="wind.wav"/>
      </p:stSnd>
    </p:sndAc>
  </p:transition>
</p:sldLayout>
</file>

<file path=ppt/slideLayouts/slideLayout6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3D74DA-B0F1-4406-8C0B-DD14587FE200}" type="datetime1">
              <a:rPr lang="en-US">
                <a:solidFill>
                  <a:prstClr val="black">
                    <a:tint val="95000"/>
                  </a:prstClr>
                </a:solidFill>
              </a:rPr>
              <a:pPr>
                <a:defRPr/>
              </a:pPr>
              <a:t>8/24/2024</a:t>
            </a:fld>
            <a:endParaRPr lang="en-US" dirty="0">
              <a:solidFill>
                <a:prstClr val="black">
                  <a:tint val="9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fa-IR">
                <a:solidFill>
                  <a:prstClr val="black">
                    <a:tint val="95000"/>
                  </a:prstClr>
                </a:solidFill>
              </a:rPr>
              <a:t>امیر مشعلی فیروزی</a:t>
            </a:r>
            <a:endParaRPr lang="en-US" dirty="0">
              <a:solidFill>
                <a:prstClr val="black">
                  <a:tint val="9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9F84278-8207-4CC0-828E-FC5FAB892878}"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142592679"/>
      </p:ext>
    </p:extLst>
  </p:cSld>
  <p:clrMapOvr>
    <a:masterClrMapping/>
  </p:clrMapOvr>
  <p:transition>
    <p:newsflash/>
    <p:sndAc>
      <p:stSnd>
        <p:snd r:embed="rId1" name="wind.wav"/>
      </p:stSnd>
    </p:sndAc>
  </p:transition>
</p:sldLayout>
</file>

<file path=ppt/slideLayouts/slideLayout66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42"/>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5" name="Rectangle 4"/>
          <p:cNvSpPr/>
          <p:nvPr/>
        </p:nvSpPr>
        <p:spPr bwMode="invGray">
          <a:xfrm>
            <a:off x="0" y="2601955"/>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22DD37FA-9852-4EEF-BC95-9EA81215CB71}" type="datetime1">
              <a:rPr lang="en-US">
                <a:solidFill>
                  <a:prstClr val="white">
                    <a:tint val="95000"/>
                  </a:prstClr>
                </a:solidFill>
              </a:rPr>
              <a:pPr>
                <a:defRPr/>
              </a:pPr>
              <a:t>8/24/2024</a:t>
            </a:fld>
            <a:endParaRPr lang="en-US" dirty="0">
              <a:solidFill>
                <a:prstClr val="white">
                  <a:tint val="95000"/>
                </a:prstClr>
              </a:solidFill>
            </a:endParaRPr>
          </a:p>
        </p:txBody>
      </p:sp>
      <p:sp>
        <p:nvSpPr>
          <p:cNvPr id="7" name="Footer Placeholder 4"/>
          <p:cNvSpPr>
            <a:spLocks noGrp="1"/>
          </p:cNvSpPr>
          <p:nvPr>
            <p:ph type="ftr" sz="quarter" idx="11"/>
          </p:nvPr>
        </p:nvSpPr>
        <p:spPr/>
        <p:txBody>
          <a:bodyPr/>
          <a:lstStyle>
            <a:lvl1pPr>
              <a:defRPr/>
            </a:lvl1pPr>
          </a:lstStyle>
          <a:p>
            <a:pPr>
              <a:defRPr/>
            </a:pPr>
            <a:r>
              <a:rPr lang="fa-IR">
                <a:solidFill>
                  <a:prstClr val="white">
                    <a:tint val="95000"/>
                  </a:prstClr>
                </a:solidFill>
              </a:rPr>
              <a:t>امیر مشعلی فیروزی</a:t>
            </a:r>
            <a:endParaRPr lang="en-US" dirty="0">
              <a:solidFill>
                <a:prstClr val="white">
                  <a:tint val="9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C7677FBD-8AC8-4E8E-881B-FE3E03084790}" type="slidenum">
              <a:rPr lang="en-US">
                <a:solidFill>
                  <a:prstClr val="white">
                    <a:tint val="95000"/>
                  </a:prstClr>
                </a:solidFill>
              </a:rPr>
              <a:pPr>
                <a:defRPr/>
              </a:pPr>
              <a:t>‹#›</a:t>
            </a:fld>
            <a:endParaRPr lang="en-US" dirty="0">
              <a:solidFill>
                <a:prstClr val="white">
                  <a:tint val="95000"/>
                </a:prstClr>
              </a:solidFill>
            </a:endParaRPr>
          </a:p>
        </p:txBody>
      </p:sp>
    </p:spTree>
    <p:extLst>
      <p:ext uri="{BB962C8B-B14F-4D97-AF65-F5344CB8AC3E}">
        <p14:creationId xmlns:p14="http://schemas.microsoft.com/office/powerpoint/2010/main" val="10943483"/>
      </p:ext>
    </p:extLst>
  </p:cSld>
  <p:clrMapOvr>
    <a:overrideClrMapping bg1="dk1" tx1="lt1" bg2="dk2" tx2="lt2" accent1="accent1" accent2="accent2" accent3="accent3" accent4="accent4" accent5="accent5" accent6="accent6" hlink="hlink" folHlink="folHlink"/>
  </p:clrMapOvr>
  <p:transition>
    <p:newsflash/>
    <p:sndAc>
      <p:stSnd>
        <p:snd r:embed="rId2" name="wind.wav"/>
      </p:stSnd>
    </p:sndAc>
  </p:transition>
</p:sldLayout>
</file>

<file path=ppt/slideLayouts/slideLayout6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A5088DD-4A93-4CC6-98E2-E6C5F0BA00B5}" type="datetime1">
              <a:rPr lang="en-US">
                <a:solidFill>
                  <a:prstClr val="black">
                    <a:tint val="95000"/>
                  </a:prstClr>
                </a:solidFill>
              </a:rPr>
              <a:pPr>
                <a:defRPr/>
              </a:pPr>
              <a:t>8/24/2024</a:t>
            </a:fld>
            <a:endParaRPr lang="en-US" dirty="0">
              <a:solidFill>
                <a:prstClr val="black">
                  <a:tint val="9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fa-IR">
                <a:solidFill>
                  <a:prstClr val="black">
                    <a:tint val="95000"/>
                  </a:prstClr>
                </a:solidFill>
              </a:rPr>
              <a:t>امیر مشعلی فیروزی</a:t>
            </a:r>
            <a:endParaRPr lang="en-US" dirty="0">
              <a:solidFill>
                <a:prstClr val="black">
                  <a:tint val="9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8AD7B1D-003A-452B-96A2-3B90964FC9E1}"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3653065183"/>
      </p:ext>
    </p:extLst>
  </p:cSld>
  <p:clrMapOvr>
    <a:masterClrMapping/>
  </p:clrMapOvr>
  <p:transition>
    <p:newsflash/>
    <p:sndAc>
      <p:stSnd>
        <p:snd r:embed="rId1" name="wind.wav"/>
      </p:stSnd>
    </p:sndAc>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1F456B41-B49E-4C62-9AB3-7D8C60E217F3}"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2059492"/>
      </p:ext>
    </p:extLst>
  </p:cSld>
  <p:clrMapOvr>
    <a:masterClrMapping/>
  </p:clrMapOvr>
</p:sldLayout>
</file>

<file path=ppt/slideLayouts/slideLayout6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90"/>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6" y="1698990"/>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46"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B57DBF7-7FAE-4BBD-B5FE-A7A502C73435}" type="datetime1">
              <a:rPr lang="en-US">
                <a:solidFill>
                  <a:prstClr val="black">
                    <a:tint val="95000"/>
                  </a:prstClr>
                </a:solidFill>
              </a:rPr>
              <a:pPr>
                <a:defRPr/>
              </a:pPr>
              <a:t>8/24/2024</a:t>
            </a:fld>
            <a:endParaRPr lang="en-US" dirty="0">
              <a:solidFill>
                <a:prstClr val="black">
                  <a:tint val="9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fa-IR">
                <a:solidFill>
                  <a:prstClr val="black">
                    <a:tint val="95000"/>
                  </a:prstClr>
                </a:solidFill>
              </a:rPr>
              <a:t>امیر مشعلی فیروزی</a:t>
            </a:r>
            <a:endParaRPr lang="en-US" dirty="0">
              <a:solidFill>
                <a:prstClr val="black">
                  <a:tint val="9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3E8E704-FCA7-468A-9310-E80BE48A23E7}"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202877716"/>
      </p:ext>
    </p:extLst>
  </p:cSld>
  <p:clrMapOvr>
    <a:masterClrMapping/>
  </p:clrMapOvr>
  <p:transition>
    <p:newsflash/>
    <p:sndAc>
      <p:stSnd>
        <p:snd r:embed="rId1" name="wind.wav"/>
      </p:stSnd>
    </p:sndAc>
  </p:transition>
</p:sldLayout>
</file>

<file path=ppt/slideLayouts/slideLayout6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1A712FA-4B68-4247-847A-374B8FCDD5F7}" type="datetime1">
              <a:rPr lang="en-US">
                <a:solidFill>
                  <a:prstClr val="black">
                    <a:tint val="95000"/>
                  </a:prstClr>
                </a:solidFill>
              </a:rPr>
              <a:pPr>
                <a:defRPr/>
              </a:pPr>
              <a:t>8/24/2024</a:t>
            </a:fld>
            <a:endParaRPr lang="en-US" dirty="0">
              <a:solidFill>
                <a:prstClr val="black">
                  <a:tint val="9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fa-IR">
                <a:solidFill>
                  <a:prstClr val="black">
                    <a:tint val="95000"/>
                  </a:prstClr>
                </a:solidFill>
              </a:rPr>
              <a:t>امیر مشعلی فیروزی</a:t>
            </a:r>
            <a:endParaRPr lang="en-US" dirty="0">
              <a:solidFill>
                <a:prstClr val="black">
                  <a:tint val="9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074195D-281E-4AE9-89EA-E8EBE346658D}"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803218689"/>
      </p:ext>
    </p:extLst>
  </p:cSld>
  <p:clrMapOvr>
    <a:masterClrMapping/>
  </p:clrMapOvr>
  <p:transition>
    <p:newsflash/>
    <p:sndAc>
      <p:stSnd>
        <p:snd r:embed="rId1" name="wind.wav"/>
      </p:stSnd>
    </p:sndAc>
  </p:transition>
</p:sldLayout>
</file>

<file path=ppt/slideLayouts/slideLayout67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420BDD4A-0C2E-4DD0-93A8-F0A47B80836F}" type="datetime1">
              <a:rPr lang="en-US">
                <a:solidFill>
                  <a:prstClr val="black">
                    <a:tint val="95000"/>
                  </a:prstClr>
                </a:solidFill>
              </a:rPr>
              <a:pPr>
                <a:defRPr/>
              </a:pPr>
              <a:t>8/24/2024</a:t>
            </a:fld>
            <a:endParaRPr lang="en-US" dirty="0">
              <a:solidFill>
                <a:prstClr val="black">
                  <a:tint val="95000"/>
                </a:prstClr>
              </a:solidFill>
            </a:endParaRPr>
          </a:p>
        </p:txBody>
      </p:sp>
      <p:sp>
        <p:nvSpPr>
          <p:cNvPr id="3" name="Footer Placeholder 2"/>
          <p:cNvSpPr>
            <a:spLocks noGrp="1"/>
          </p:cNvSpPr>
          <p:nvPr>
            <p:ph type="ftr" sz="quarter" idx="11"/>
          </p:nvPr>
        </p:nvSpPr>
        <p:spPr/>
        <p:txBody>
          <a:bodyPr/>
          <a:lstStyle>
            <a:lvl1pPr>
              <a:defRPr/>
            </a:lvl1pPr>
          </a:lstStyle>
          <a:p>
            <a:pPr>
              <a:defRPr/>
            </a:pPr>
            <a:r>
              <a:rPr lang="fa-IR">
                <a:solidFill>
                  <a:prstClr val="black">
                    <a:tint val="95000"/>
                  </a:prstClr>
                </a:solidFill>
              </a:rPr>
              <a:t>امیر مشعلی فیروزی</a:t>
            </a:r>
            <a:endParaRPr lang="en-US" dirty="0">
              <a:solidFill>
                <a:prstClr val="black">
                  <a:tint val="95000"/>
                </a:prstClr>
              </a:solidFill>
            </a:endParaRPr>
          </a:p>
        </p:txBody>
      </p:sp>
      <p:sp>
        <p:nvSpPr>
          <p:cNvPr id="4" name="Slide Number Placeholder 3"/>
          <p:cNvSpPr>
            <a:spLocks noGrp="1"/>
          </p:cNvSpPr>
          <p:nvPr>
            <p:ph type="sldNum" sz="quarter" idx="12"/>
          </p:nvPr>
        </p:nvSpPr>
        <p:spPr/>
        <p:txBody>
          <a:bodyPr/>
          <a:lstStyle>
            <a:lvl1pPr>
              <a:defRPr/>
            </a:lvl1pPr>
          </a:lstStyle>
          <a:p>
            <a:pPr>
              <a:defRPr/>
            </a:pPr>
            <a:fld id="{A819E632-D120-4F01-9EC4-D1D528A18157}"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1207144253"/>
      </p:ext>
    </p:extLst>
  </p:cSld>
  <p:clrMapOvr>
    <a:masterClrMapping/>
  </p:clrMapOvr>
  <p:transition>
    <p:newsflash/>
    <p:sndAc>
      <p:stSnd>
        <p:snd r:embed="rId1" name="wind.wav"/>
      </p:stSnd>
    </p:sndAc>
  </p:transition>
</p:sldLayout>
</file>

<file path=ppt/slideLayouts/slideLayout6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34"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6" name="Rectangle 5"/>
          <p:cNvSpPr/>
          <p:nvPr/>
        </p:nvSpPr>
        <p:spPr bwMode="invGray">
          <a:xfrm>
            <a:off x="2855934"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9" y="1743134"/>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DA7161F6-2F46-4B98-BC6D-2ABA778EAEC1}" type="datetime1">
              <a:rPr lang="en-US">
                <a:solidFill>
                  <a:prstClr val="black">
                    <a:tint val="95000"/>
                  </a:prstClr>
                </a:solidFill>
              </a:rPr>
              <a:pPr>
                <a:defRPr/>
              </a:pPr>
              <a:t>8/24/2024</a:t>
            </a:fld>
            <a:endParaRPr lang="en-US" dirty="0">
              <a:solidFill>
                <a:prstClr val="black">
                  <a:tint val="95000"/>
                </a:prstClr>
              </a:solidFill>
            </a:endParaRPr>
          </a:p>
        </p:txBody>
      </p:sp>
      <p:sp>
        <p:nvSpPr>
          <p:cNvPr id="8" name="Footer Placeholder 5"/>
          <p:cNvSpPr>
            <a:spLocks noGrp="1"/>
          </p:cNvSpPr>
          <p:nvPr>
            <p:ph type="ftr" sz="quarter" idx="11"/>
          </p:nvPr>
        </p:nvSpPr>
        <p:spPr/>
        <p:txBody>
          <a:bodyPr/>
          <a:lstStyle>
            <a:lvl1pPr>
              <a:defRPr/>
            </a:lvl1pPr>
          </a:lstStyle>
          <a:p>
            <a:pPr>
              <a:defRPr/>
            </a:pPr>
            <a:r>
              <a:rPr lang="fa-IR">
                <a:solidFill>
                  <a:prstClr val="black">
                    <a:tint val="95000"/>
                  </a:prstClr>
                </a:solidFill>
              </a:rPr>
              <a:t>امیر مشعلی فیروزی</a:t>
            </a:r>
            <a:endParaRPr lang="en-US" dirty="0">
              <a:solidFill>
                <a:prstClr val="black">
                  <a:tint val="95000"/>
                </a:prstClr>
              </a:solidFill>
            </a:endParaRPr>
          </a:p>
        </p:txBody>
      </p:sp>
      <p:sp>
        <p:nvSpPr>
          <p:cNvPr id="9" name="Slide Number Placeholder 6"/>
          <p:cNvSpPr>
            <a:spLocks noGrp="1"/>
          </p:cNvSpPr>
          <p:nvPr>
            <p:ph type="sldNum" sz="quarter" idx="12"/>
          </p:nvPr>
        </p:nvSpPr>
        <p:spPr/>
        <p:txBody>
          <a:bodyPr/>
          <a:lstStyle>
            <a:lvl1pPr>
              <a:defRPr/>
            </a:lvl1pPr>
          </a:lstStyle>
          <a:p>
            <a:pPr>
              <a:defRPr/>
            </a:pPr>
            <a:fld id="{962DC24C-4268-4A0F-8CEA-0C1B01AEAF16}"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1341523409"/>
      </p:ext>
    </p:extLst>
  </p:cSld>
  <p:clrMapOvr>
    <a:masterClrMapping/>
  </p:clrMapOvr>
  <p:transition>
    <p:newsflash/>
    <p:sndAc>
      <p:stSnd>
        <p:snd r:embed="rId1" name="wind.wav"/>
      </p:stSnd>
    </p:sndAc>
  </p:transition>
</p:sldLayout>
</file>

<file path=ppt/slideLayouts/slideLayout674.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2855934"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6" name="Rectangle 5"/>
          <p:cNvSpPr/>
          <p:nvPr/>
        </p:nvSpPr>
        <p:spPr bwMode="invGray">
          <a:xfrm>
            <a:off x="2855934"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Title 1"/>
          <p:cNvSpPr>
            <a:spLocks noGrp="1"/>
          </p:cNvSpPr>
          <p:nvPr>
            <p:ph type="title"/>
          </p:nvPr>
        </p:nvSpPr>
        <p:spPr>
          <a:xfrm>
            <a:off x="164593" y="155448"/>
            <a:ext cx="2525150"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14"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fld id="{DFD26E7F-505C-41AB-936B-1AC41B8E48E9}" type="datetime1">
              <a:rPr lang="en-US">
                <a:solidFill>
                  <a:prstClr val="black">
                    <a:tint val="95000"/>
                  </a:prstClr>
                </a:solidFill>
              </a:rPr>
              <a:pPr>
                <a:defRPr/>
              </a:pPr>
              <a:t>8/24/2024</a:t>
            </a:fld>
            <a:endParaRPr lang="en-US" dirty="0">
              <a:solidFill>
                <a:prstClr val="black">
                  <a:tint val="95000"/>
                </a:prstClr>
              </a:solidFill>
            </a:endParaRPr>
          </a:p>
        </p:txBody>
      </p:sp>
      <p:sp>
        <p:nvSpPr>
          <p:cNvPr id="8" name="Footer Placeholder 5"/>
          <p:cNvSpPr>
            <a:spLocks noGrp="1"/>
          </p:cNvSpPr>
          <p:nvPr>
            <p:ph type="ftr" sz="quarter" idx="11"/>
          </p:nvPr>
        </p:nvSpPr>
        <p:spPr>
          <a:xfrm>
            <a:off x="3035301" y="1169988"/>
            <a:ext cx="5194300" cy="201612"/>
          </a:xfrm>
        </p:spPr>
        <p:txBody>
          <a:bodyPr/>
          <a:lstStyle>
            <a:lvl1pPr>
              <a:defRPr>
                <a:solidFill>
                  <a:schemeClr val="bg1">
                    <a:shade val="50000"/>
                  </a:schemeClr>
                </a:solidFill>
              </a:defRPr>
            </a:lvl1pPr>
          </a:lstStyle>
          <a:p>
            <a:pPr>
              <a:defRPr/>
            </a:pPr>
            <a:r>
              <a:rPr lang="fa-IR">
                <a:solidFill>
                  <a:prstClr val="white">
                    <a:shade val="50000"/>
                  </a:prstClr>
                </a:solidFill>
              </a:rPr>
              <a:t>امیر مشعلی فیروزی</a:t>
            </a:r>
            <a:endParaRPr lang="en-US" dirty="0">
              <a:solidFill>
                <a:prstClr val="white">
                  <a:shade val="50000"/>
                </a:prstClr>
              </a:solidFill>
            </a:endParaRPr>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1D749118-B43B-47F2-B6A7-1638F5996CF6}"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658721735"/>
      </p:ext>
    </p:extLst>
  </p:cSld>
  <p:clrMapOvr>
    <a:overrideClrMapping bg1="lt1" tx1="dk1" bg2="lt2" tx2="dk2" accent1="accent1" accent2="accent2" accent3="accent3" accent4="accent4" accent5="accent5" accent6="accent6" hlink="hlink" folHlink="folHlink"/>
  </p:clrMapOvr>
  <p:transition>
    <p:newsflash/>
    <p:sndAc>
      <p:stSnd>
        <p:snd r:embed="rId1" name="wind.wav"/>
      </p:stSnd>
    </p:sndAc>
  </p:transition>
</p:sldLayout>
</file>

<file path=ppt/slideLayouts/slideLayout6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CEABBE3-4E94-49A8-AAD5-17EDED3C6CCC}" type="datetime1">
              <a:rPr lang="en-US">
                <a:solidFill>
                  <a:prstClr val="black">
                    <a:tint val="95000"/>
                  </a:prstClr>
                </a:solidFill>
              </a:rPr>
              <a:pPr>
                <a:defRPr/>
              </a:pPr>
              <a:t>8/24/2024</a:t>
            </a:fld>
            <a:endParaRPr lang="en-US" dirty="0">
              <a:solidFill>
                <a:prstClr val="black">
                  <a:tint val="9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fa-IR">
                <a:solidFill>
                  <a:prstClr val="black">
                    <a:tint val="95000"/>
                  </a:prstClr>
                </a:solidFill>
              </a:rPr>
              <a:t>امیر مشعلی فیروزی</a:t>
            </a:r>
            <a:endParaRPr lang="en-US" dirty="0">
              <a:solidFill>
                <a:prstClr val="black">
                  <a:tint val="9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9D470F3-E000-40E3-979D-5C262630C069}"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1449199696"/>
      </p:ext>
    </p:extLst>
  </p:cSld>
  <p:clrMapOvr>
    <a:masterClrMapping/>
  </p:clrMapOvr>
  <p:transition>
    <p:newsflash/>
    <p:sndAc>
      <p:stSnd>
        <p:snd r:embed="rId1" name="wind.wav"/>
      </p:stSnd>
    </p:sndAc>
  </p:transition>
</p:sldLayout>
</file>

<file path=ppt/slideLayouts/slideLayout67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59"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Vertical Title 1"/>
          <p:cNvSpPr>
            <a:spLocks noGrp="1"/>
          </p:cNvSpPr>
          <p:nvPr>
            <p:ph type="title" orient="vert"/>
          </p:nvPr>
        </p:nvSpPr>
        <p:spPr>
          <a:xfrm>
            <a:off x="6781800" y="274682"/>
            <a:ext cx="19050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42"/>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4C1A6162-4611-456B-9889-2D03D324EC61}" type="datetime1">
              <a:rPr lang="en-US">
                <a:solidFill>
                  <a:prstClr val="black">
                    <a:tint val="95000"/>
                  </a:prstClr>
                </a:solidFill>
              </a:rPr>
              <a:pPr>
                <a:defRPr/>
              </a:pPr>
              <a:t>8/24/2024</a:t>
            </a:fld>
            <a:endParaRPr lang="en-US" dirty="0">
              <a:solidFill>
                <a:prstClr val="black">
                  <a:tint val="95000"/>
                </a:prstClr>
              </a:solidFill>
            </a:endParaRPr>
          </a:p>
        </p:txBody>
      </p:sp>
      <p:sp>
        <p:nvSpPr>
          <p:cNvPr id="7" name="Footer Placeholder 4"/>
          <p:cNvSpPr>
            <a:spLocks noGrp="1"/>
          </p:cNvSpPr>
          <p:nvPr>
            <p:ph type="ftr" sz="quarter" idx="11"/>
          </p:nvPr>
        </p:nvSpPr>
        <p:spPr>
          <a:xfrm>
            <a:off x="2640034" y="6377030"/>
            <a:ext cx="3836987" cy="365125"/>
          </a:xfrm>
        </p:spPr>
        <p:txBody>
          <a:bodyPr/>
          <a:lstStyle>
            <a:lvl1pPr>
              <a:defRPr/>
            </a:lvl1pPr>
          </a:lstStyle>
          <a:p>
            <a:pPr>
              <a:defRPr/>
            </a:pPr>
            <a:r>
              <a:rPr lang="fa-IR">
                <a:solidFill>
                  <a:prstClr val="black">
                    <a:tint val="95000"/>
                  </a:prstClr>
                </a:solidFill>
              </a:rPr>
              <a:t>امیر مشعلی فیروزی</a:t>
            </a:r>
            <a:endParaRPr lang="en-US" dirty="0">
              <a:solidFill>
                <a:prstClr val="black">
                  <a:tint val="9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48E099EF-77C9-4DFD-8E77-8B9D7F294EBA}"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3038163663"/>
      </p:ext>
    </p:extLst>
  </p:cSld>
  <p:clrMapOvr>
    <a:masterClrMapping/>
  </p:clrMapOvr>
  <p:transition>
    <p:newsflash/>
    <p:sndAc>
      <p:stSnd>
        <p:snd r:embed="rId1" name="wind.wav"/>
      </p:stSnd>
    </p:sndAc>
  </p:transition>
</p:sldLayout>
</file>

<file path=ppt/slideLayouts/slideLayout67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42"/>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4F6A8311-21C8-4DBA-AD18-AAEBE9367F7F}" type="datetime1">
              <a:rPr lang="en-US">
                <a:solidFill>
                  <a:prstClr val="white">
                    <a:tint val="95000"/>
                  </a:prstClr>
                </a:solidFill>
              </a:rPr>
              <a:pPr>
                <a:defRPr/>
              </a:pPr>
              <a:t>8/24/2024</a:t>
            </a:fld>
            <a:endParaRPr lang="en-US" dirty="0">
              <a:solidFill>
                <a:prstClr val="white">
                  <a:tint val="95000"/>
                </a:prstClr>
              </a:solidFill>
            </a:endParaRPr>
          </a:p>
        </p:txBody>
      </p:sp>
      <p:sp>
        <p:nvSpPr>
          <p:cNvPr id="7" name="Footer Placeholder 4"/>
          <p:cNvSpPr>
            <a:spLocks noGrp="1"/>
          </p:cNvSpPr>
          <p:nvPr>
            <p:ph type="ftr" sz="quarter" idx="11"/>
          </p:nvPr>
        </p:nvSpPr>
        <p:spPr/>
        <p:txBody>
          <a:bodyPr/>
          <a:lstStyle>
            <a:lvl1pPr>
              <a:defRPr/>
            </a:lvl1pPr>
          </a:lstStyle>
          <a:p>
            <a:pPr>
              <a:defRPr/>
            </a:pPr>
            <a:r>
              <a:rPr lang="fa-IR">
                <a:solidFill>
                  <a:prstClr val="white">
                    <a:tint val="95000"/>
                  </a:prstClr>
                </a:solidFill>
              </a:rPr>
              <a:t>امیر مشعلی فیروزی</a:t>
            </a:r>
            <a:endParaRPr lang="en-US" dirty="0">
              <a:solidFill>
                <a:prstClr val="white">
                  <a:tint val="9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D9DAE506-96D4-47EE-B316-512CC95FBBDE}" type="slidenum">
              <a:rPr lang="en-US">
                <a:solidFill>
                  <a:prstClr val="white">
                    <a:tint val="95000"/>
                  </a:prstClr>
                </a:solidFill>
              </a:rPr>
              <a:pPr>
                <a:defRPr/>
              </a:pPr>
              <a:t>‹#›</a:t>
            </a:fld>
            <a:endParaRPr lang="en-US" dirty="0">
              <a:solidFill>
                <a:prstClr val="white">
                  <a:tint val="95000"/>
                </a:prstClr>
              </a:solidFill>
            </a:endParaRPr>
          </a:p>
        </p:txBody>
      </p:sp>
    </p:spTree>
    <p:extLst>
      <p:ext uri="{BB962C8B-B14F-4D97-AF65-F5344CB8AC3E}">
        <p14:creationId xmlns:p14="http://schemas.microsoft.com/office/powerpoint/2010/main" val="932470387"/>
      </p:ext>
    </p:extLst>
  </p:cSld>
  <p:clrMapOvr>
    <a:overrideClrMapping bg1="dk1" tx1="lt1" bg2="dk2" tx2="lt2" accent1="accent1" accent2="accent2" accent3="accent3" accent4="accent4" accent5="accent5" accent6="accent6" hlink="hlink" folHlink="folHlink"/>
  </p:clrMapOvr>
  <p:transition>
    <p:newsflash/>
    <p:sndAc>
      <p:stSnd>
        <p:snd r:embed="rId2" name="wind.wav"/>
      </p:stSnd>
    </p:sndAc>
  </p:transition>
</p:sldLayout>
</file>

<file path=ppt/slideLayouts/slideLayout6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3D74DA-B0F1-4406-8C0B-DD14587FE200}" type="datetime1">
              <a:rPr lang="en-US">
                <a:solidFill>
                  <a:prstClr val="black">
                    <a:tint val="95000"/>
                  </a:prstClr>
                </a:solidFill>
              </a:rPr>
              <a:pPr>
                <a:defRPr/>
              </a:pPr>
              <a:t>8/24/2024</a:t>
            </a:fld>
            <a:endParaRPr lang="en-US" dirty="0">
              <a:solidFill>
                <a:prstClr val="black">
                  <a:tint val="9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fa-IR">
                <a:solidFill>
                  <a:prstClr val="black">
                    <a:tint val="95000"/>
                  </a:prstClr>
                </a:solidFill>
              </a:rPr>
              <a:t>امیر مشعلی فیروزی</a:t>
            </a:r>
            <a:endParaRPr lang="en-US" dirty="0">
              <a:solidFill>
                <a:prstClr val="black">
                  <a:tint val="9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9F84278-8207-4CC0-828E-FC5FAB892878}"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275988290"/>
      </p:ext>
    </p:extLst>
  </p:cSld>
  <p:clrMapOvr>
    <a:masterClrMapping/>
  </p:clrMapOvr>
  <p:transition>
    <p:newsflash/>
    <p:sndAc>
      <p:stSnd>
        <p:snd r:embed="rId1" name="wind.wav"/>
      </p:stSnd>
    </p:sndAc>
  </p:transition>
</p:sldLayout>
</file>

<file path=ppt/slideLayouts/slideLayout67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42"/>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5" name="Rectangle 4"/>
          <p:cNvSpPr/>
          <p:nvPr/>
        </p:nvSpPr>
        <p:spPr bwMode="invGray">
          <a:xfrm>
            <a:off x="0" y="2601955"/>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22DD37FA-9852-4EEF-BC95-9EA81215CB71}" type="datetime1">
              <a:rPr lang="en-US">
                <a:solidFill>
                  <a:prstClr val="white">
                    <a:tint val="95000"/>
                  </a:prstClr>
                </a:solidFill>
              </a:rPr>
              <a:pPr>
                <a:defRPr/>
              </a:pPr>
              <a:t>8/24/2024</a:t>
            </a:fld>
            <a:endParaRPr lang="en-US" dirty="0">
              <a:solidFill>
                <a:prstClr val="white">
                  <a:tint val="95000"/>
                </a:prstClr>
              </a:solidFill>
            </a:endParaRPr>
          </a:p>
        </p:txBody>
      </p:sp>
      <p:sp>
        <p:nvSpPr>
          <p:cNvPr id="7" name="Footer Placeholder 4"/>
          <p:cNvSpPr>
            <a:spLocks noGrp="1"/>
          </p:cNvSpPr>
          <p:nvPr>
            <p:ph type="ftr" sz="quarter" idx="11"/>
          </p:nvPr>
        </p:nvSpPr>
        <p:spPr/>
        <p:txBody>
          <a:bodyPr/>
          <a:lstStyle>
            <a:lvl1pPr>
              <a:defRPr/>
            </a:lvl1pPr>
          </a:lstStyle>
          <a:p>
            <a:pPr>
              <a:defRPr/>
            </a:pPr>
            <a:r>
              <a:rPr lang="fa-IR">
                <a:solidFill>
                  <a:prstClr val="white">
                    <a:tint val="95000"/>
                  </a:prstClr>
                </a:solidFill>
              </a:rPr>
              <a:t>امیر مشعلی فیروزی</a:t>
            </a:r>
            <a:endParaRPr lang="en-US" dirty="0">
              <a:solidFill>
                <a:prstClr val="white">
                  <a:tint val="9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C7677FBD-8AC8-4E8E-881B-FE3E03084790}" type="slidenum">
              <a:rPr lang="en-US">
                <a:solidFill>
                  <a:prstClr val="white">
                    <a:tint val="95000"/>
                  </a:prstClr>
                </a:solidFill>
              </a:rPr>
              <a:pPr>
                <a:defRPr/>
              </a:pPr>
              <a:t>‹#›</a:t>
            </a:fld>
            <a:endParaRPr lang="en-US" dirty="0">
              <a:solidFill>
                <a:prstClr val="white">
                  <a:tint val="95000"/>
                </a:prstClr>
              </a:solidFill>
            </a:endParaRPr>
          </a:p>
        </p:txBody>
      </p:sp>
    </p:spTree>
    <p:extLst>
      <p:ext uri="{BB962C8B-B14F-4D97-AF65-F5344CB8AC3E}">
        <p14:creationId xmlns:p14="http://schemas.microsoft.com/office/powerpoint/2010/main" val="354522488"/>
      </p:ext>
    </p:extLst>
  </p:cSld>
  <p:clrMapOvr>
    <a:overrideClrMapping bg1="dk1" tx1="lt1" bg2="dk2" tx2="lt2" accent1="accent1" accent2="accent2" accent3="accent3" accent4="accent4" accent5="accent5" accent6="accent6" hlink="hlink" folHlink="folHlink"/>
  </p:clrMapOvr>
  <p:transition>
    <p:newsflash/>
    <p:sndAc>
      <p:stSnd>
        <p:snd r:embed="rId2" name="wind.wav"/>
      </p:stSnd>
    </p:sndAc>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D294010F-0D25-424D-A149-30CC7923E96A}"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52541006"/>
      </p:ext>
    </p:extLst>
  </p:cSld>
  <p:clrMapOvr>
    <a:masterClrMapping/>
  </p:clrMapOvr>
</p:sldLayout>
</file>

<file path=ppt/slideLayouts/slideLayout6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A5088DD-4A93-4CC6-98E2-E6C5F0BA00B5}" type="datetime1">
              <a:rPr lang="en-US">
                <a:solidFill>
                  <a:prstClr val="black">
                    <a:tint val="95000"/>
                  </a:prstClr>
                </a:solidFill>
              </a:rPr>
              <a:pPr>
                <a:defRPr/>
              </a:pPr>
              <a:t>8/24/2024</a:t>
            </a:fld>
            <a:endParaRPr lang="en-US" dirty="0">
              <a:solidFill>
                <a:prstClr val="black">
                  <a:tint val="9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fa-IR">
                <a:solidFill>
                  <a:prstClr val="black">
                    <a:tint val="95000"/>
                  </a:prstClr>
                </a:solidFill>
              </a:rPr>
              <a:t>امیر مشعلی فیروزی</a:t>
            </a:r>
            <a:endParaRPr lang="en-US" dirty="0">
              <a:solidFill>
                <a:prstClr val="black">
                  <a:tint val="9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8AD7B1D-003A-452B-96A2-3B90964FC9E1}"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3781104459"/>
      </p:ext>
    </p:extLst>
  </p:cSld>
  <p:clrMapOvr>
    <a:masterClrMapping/>
  </p:clrMapOvr>
  <p:transition>
    <p:newsflash/>
    <p:sndAc>
      <p:stSnd>
        <p:snd r:embed="rId1" name="wind.wav"/>
      </p:stSnd>
    </p:sndAc>
  </p:transition>
</p:sldLayout>
</file>

<file path=ppt/slideLayouts/slideLayout6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90"/>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6" y="1698990"/>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46"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B57DBF7-7FAE-4BBD-B5FE-A7A502C73435}" type="datetime1">
              <a:rPr lang="en-US">
                <a:solidFill>
                  <a:prstClr val="black">
                    <a:tint val="95000"/>
                  </a:prstClr>
                </a:solidFill>
              </a:rPr>
              <a:pPr>
                <a:defRPr/>
              </a:pPr>
              <a:t>8/24/2024</a:t>
            </a:fld>
            <a:endParaRPr lang="en-US" dirty="0">
              <a:solidFill>
                <a:prstClr val="black">
                  <a:tint val="9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fa-IR">
                <a:solidFill>
                  <a:prstClr val="black">
                    <a:tint val="95000"/>
                  </a:prstClr>
                </a:solidFill>
              </a:rPr>
              <a:t>امیر مشعلی فیروزی</a:t>
            </a:r>
            <a:endParaRPr lang="en-US" dirty="0">
              <a:solidFill>
                <a:prstClr val="black">
                  <a:tint val="9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3E8E704-FCA7-468A-9310-E80BE48A23E7}"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3434869388"/>
      </p:ext>
    </p:extLst>
  </p:cSld>
  <p:clrMapOvr>
    <a:masterClrMapping/>
  </p:clrMapOvr>
  <p:transition>
    <p:newsflash/>
    <p:sndAc>
      <p:stSnd>
        <p:snd r:embed="rId1" name="wind.wav"/>
      </p:stSnd>
    </p:sndAc>
  </p:transition>
</p:sldLayout>
</file>

<file path=ppt/slideLayouts/slideLayout6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1A712FA-4B68-4247-847A-374B8FCDD5F7}" type="datetime1">
              <a:rPr lang="en-US">
                <a:solidFill>
                  <a:prstClr val="black">
                    <a:tint val="95000"/>
                  </a:prstClr>
                </a:solidFill>
              </a:rPr>
              <a:pPr>
                <a:defRPr/>
              </a:pPr>
              <a:t>8/24/2024</a:t>
            </a:fld>
            <a:endParaRPr lang="en-US" dirty="0">
              <a:solidFill>
                <a:prstClr val="black">
                  <a:tint val="9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fa-IR">
                <a:solidFill>
                  <a:prstClr val="black">
                    <a:tint val="95000"/>
                  </a:prstClr>
                </a:solidFill>
              </a:rPr>
              <a:t>امیر مشعلی فیروزی</a:t>
            </a:r>
            <a:endParaRPr lang="en-US" dirty="0">
              <a:solidFill>
                <a:prstClr val="black">
                  <a:tint val="9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074195D-281E-4AE9-89EA-E8EBE346658D}"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2679373158"/>
      </p:ext>
    </p:extLst>
  </p:cSld>
  <p:clrMapOvr>
    <a:masterClrMapping/>
  </p:clrMapOvr>
  <p:transition>
    <p:newsflash/>
    <p:sndAc>
      <p:stSnd>
        <p:snd r:embed="rId1" name="wind.wav"/>
      </p:stSnd>
    </p:sndAc>
  </p:transition>
</p:sldLayout>
</file>

<file path=ppt/slideLayouts/slideLayout68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420BDD4A-0C2E-4DD0-93A8-F0A47B80836F}" type="datetime1">
              <a:rPr lang="en-US">
                <a:solidFill>
                  <a:prstClr val="black">
                    <a:tint val="95000"/>
                  </a:prstClr>
                </a:solidFill>
              </a:rPr>
              <a:pPr>
                <a:defRPr/>
              </a:pPr>
              <a:t>8/24/2024</a:t>
            </a:fld>
            <a:endParaRPr lang="en-US" dirty="0">
              <a:solidFill>
                <a:prstClr val="black">
                  <a:tint val="95000"/>
                </a:prstClr>
              </a:solidFill>
            </a:endParaRPr>
          </a:p>
        </p:txBody>
      </p:sp>
      <p:sp>
        <p:nvSpPr>
          <p:cNvPr id="3" name="Footer Placeholder 2"/>
          <p:cNvSpPr>
            <a:spLocks noGrp="1"/>
          </p:cNvSpPr>
          <p:nvPr>
            <p:ph type="ftr" sz="quarter" idx="11"/>
          </p:nvPr>
        </p:nvSpPr>
        <p:spPr/>
        <p:txBody>
          <a:bodyPr/>
          <a:lstStyle>
            <a:lvl1pPr>
              <a:defRPr/>
            </a:lvl1pPr>
          </a:lstStyle>
          <a:p>
            <a:pPr>
              <a:defRPr/>
            </a:pPr>
            <a:r>
              <a:rPr lang="fa-IR">
                <a:solidFill>
                  <a:prstClr val="black">
                    <a:tint val="95000"/>
                  </a:prstClr>
                </a:solidFill>
              </a:rPr>
              <a:t>امیر مشعلی فیروزی</a:t>
            </a:r>
            <a:endParaRPr lang="en-US" dirty="0">
              <a:solidFill>
                <a:prstClr val="black">
                  <a:tint val="95000"/>
                </a:prstClr>
              </a:solidFill>
            </a:endParaRPr>
          </a:p>
        </p:txBody>
      </p:sp>
      <p:sp>
        <p:nvSpPr>
          <p:cNvPr id="4" name="Slide Number Placeholder 3"/>
          <p:cNvSpPr>
            <a:spLocks noGrp="1"/>
          </p:cNvSpPr>
          <p:nvPr>
            <p:ph type="sldNum" sz="quarter" idx="12"/>
          </p:nvPr>
        </p:nvSpPr>
        <p:spPr/>
        <p:txBody>
          <a:bodyPr/>
          <a:lstStyle>
            <a:lvl1pPr>
              <a:defRPr/>
            </a:lvl1pPr>
          </a:lstStyle>
          <a:p>
            <a:pPr>
              <a:defRPr/>
            </a:pPr>
            <a:fld id="{A819E632-D120-4F01-9EC4-D1D528A18157}"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2633029611"/>
      </p:ext>
    </p:extLst>
  </p:cSld>
  <p:clrMapOvr>
    <a:masterClrMapping/>
  </p:clrMapOvr>
  <p:transition>
    <p:newsflash/>
    <p:sndAc>
      <p:stSnd>
        <p:snd r:embed="rId1" name="wind.wav"/>
      </p:stSnd>
    </p:sndAc>
  </p:transition>
</p:sldLayout>
</file>

<file path=ppt/slideLayouts/slideLayout6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34"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6" name="Rectangle 5"/>
          <p:cNvSpPr/>
          <p:nvPr/>
        </p:nvSpPr>
        <p:spPr bwMode="invGray">
          <a:xfrm>
            <a:off x="2855934"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9" y="1743134"/>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DA7161F6-2F46-4B98-BC6D-2ABA778EAEC1}" type="datetime1">
              <a:rPr lang="en-US">
                <a:solidFill>
                  <a:prstClr val="black">
                    <a:tint val="95000"/>
                  </a:prstClr>
                </a:solidFill>
              </a:rPr>
              <a:pPr>
                <a:defRPr/>
              </a:pPr>
              <a:t>8/24/2024</a:t>
            </a:fld>
            <a:endParaRPr lang="en-US" dirty="0">
              <a:solidFill>
                <a:prstClr val="black">
                  <a:tint val="95000"/>
                </a:prstClr>
              </a:solidFill>
            </a:endParaRPr>
          </a:p>
        </p:txBody>
      </p:sp>
      <p:sp>
        <p:nvSpPr>
          <p:cNvPr id="8" name="Footer Placeholder 5"/>
          <p:cNvSpPr>
            <a:spLocks noGrp="1"/>
          </p:cNvSpPr>
          <p:nvPr>
            <p:ph type="ftr" sz="quarter" idx="11"/>
          </p:nvPr>
        </p:nvSpPr>
        <p:spPr/>
        <p:txBody>
          <a:bodyPr/>
          <a:lstStyle>
            <a:lvl1pPr>
              <a:defRPr/>
            </a:lvl1pPr>
          </a:lstStyle>
          <a:p>
            <a:pPr>
              <a:defRPr/>
            </a:pPr>
            <a:r>
              <a:rPr lang="fa-IR">
                <a:solidFill>
                  <a:prstClr val="black">
                    <a:tint val="95000"/>
                  </a:prstClr>
                </a:solidFill>
              </a:rPr>
              <a:t>امیر مشعلی فیروزی</a:t>
            </a:r>
            <a:endParaRPr lang="en-US" dirty="0">
              <a:solidFill>
                <a:prstClr val="black">
                  <a:tint val="95000"/>
                </a:prstClr>
              </a:solidFill>
            </a:endParaRPr>
          </a:p>
        </p:txBody>
      </p:sp>
      <p:sp>
        <p:nvSpPr>
          <p:cNvPr id="9" name="Slide Number Placeholder 6"/>
          <p:cNvSpPr>
            <a:spLocks noGrp="1"/>
          </p:cNvSpPr>
          <p:nvPr>
            <p:ph type="sldNum" sz="quarter" idx="12"/>
          </p:nvPr>
        </p:nvSpPr>
        <p:spPr/>
        <p:txBody>
          <a:bodyPr/>
          <a:lstStyle>
            <a:lvl1pPr>
              <a:defRPr/>
            </a:lvl1pPr>
          </a:lstStyle>
          <a:p>
            <a:pPr>
              <a:defRPr/>
            </a:pPr>
            <a:fld id="{962DC24C-4268-4A0F-8CEA-0C1B01AEAF16}"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1584670633"/>
      </p:ext>
    </p:extLst>
  </p:cSld>
  <p:clrMapOvr>
    <a:masterClrMapping/>
  </p:clrMapOvr>
  <p:transition>
    <p:newsflash/>
    <p:sndAc>
      <p:stSnd>
        <p:snd r:embed="rId1" name="wind.wav"/>
      </p:stSnd>
    </p:sndAc>
  </p:transition>
</p:sldLayout>
</file>

<file path=ppt/slideLayouts/slideLayout685.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2855934"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6" name="Rectangle 5"/>
          <p:cNvSpPr/>
          <p:nvPr/>
        </p:nvSpPr>
        <p:spPr bwMode="invGray">
          <a:xfrm>
            <a:off x="2855934"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Title 1"/>
          <p:cNvSpPr>
            <a:spLocks noGrp="1"/>
          </p:cNvSpPr>
          <p:nvPr>
            <p:ph type="title"/>
          </p:nvPr>
        </p:nvSpPr>
        <p:spPr>
          <a:xfrm>
            <a:off x="164593" y="155448"/>
            <a:ext cx="2525150"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14"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fld id="{DFD26E7F-505C-41AB-936B-1AC41B8E48E9}" type="datetime1">
              <a:rPr lang="en-US">
                <a:solidFill>
                  <a:prstClr val="black">
                    <a:tint val="95000"/>
                  </a:prstClr>
                </a:solidFill>
              </a:rPr>
              <a:pPr>
                <a:defRPr/>
              </a:pPr>
              <a:t>8/24/2024</a:t>
            </a:fld>
            <a:endParaRPr lang="en-US" dirty="0">
              <a:solidFill>
                <a:prstClr val="black">
                  <a:tint val="95000"/>
                </a:prstClr>
              </a:solidFill>
            </a:endParaRPr>
          </a:p>
        </p:txBody>
      </p:sp>
      <p:sp>
        <p:nvSpPr>
          <p:cNvPr id="8" name="Footer Placeholder 5"/>
          <p:cNvSpPr>
            <a:spLocks noGrp="1"/>
          </p:cNvSpPr>
          <p:nvPr>
            <p:ph type="ftr" sz="quarter" idx="11"/>
          </p:nvPr>
        </p:nvSpPr>
        <p:spPr>
          <a:xfrm>
            <a:off x="3035301" y="1169988"/>
            <a:ext cx="5194300" cy="201612"/>
          </a:xfrm>
        </p:spPr>
        <p:txBody>
          <a:bodyPr/>
          <a:lstStyle>
            <a:lvl1pPr>
              <a:defRPr>
                <a:solidFill>
                  <a:schemeClr val="bg1">
                    <a:shade val="50000"/>
                  </a:schemeClr>
                </a:solidFill>
              </a:defRPr>
            </a:lvl1pPr>
          </a:lstStyle>
          <a:p>
            <a:pPr>
              <a:defRPr/>
            </a:pPr>
            <a:r>
              <a:rPr lang="fa-IR">
                <a:solidFill>
                  <a:prstClr val="white">
                    <a:shade val="50000"/>
                  </a:prstClr>
                </a:solidFill>
              </a:rPr>
              <a:t>امیر مشعلی فیروزی</a:t>
            </a:r>
            <a:endParaRPr lang="en-US" dirty="0">
              <a:solidFill>
                <a:prstClr val="white">
                  <a:shade val="50000"/>
                </a:prstClr>
              </a:solidFill>
            </a:endParaRPr>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1D749118-B43B-47F2-B6A7-1638F5996CF6}"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2956965390"/>
      </p:ext>
    </p:extLst>
  </p:cSld>
  <p:clrMapOvr>
    <a:overrideClrMapping bg1="lt1" tx1="dk1" bg2="lt2" tx2="dk2" accent1="accent1" accent2="accent2" accent3="accent3" accent4="accent4" accent5="accent5" accent6="accent6" hlink="hlink" folHlink="folHlink"/>
  </p:clrMapOvr>
  <p:transition>
    <p:newsflash/>
    <p:sndAc>
      <p:stSnd>
        <p:snd r:embed="rId1" name="wind.wav"/>
      </p:stSnd>
    </p:sndAc>
  </p:transition>
</p:sldLayout>
</file>

<file path=ppt/slideLayouts/slideLayout6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CEABBE3-4E94-49A8-AAD5-17EDED3C6CCC}" type="datetime1">
              <a:rPr lang="en-US">
                <a:solidFill>
                  <a:prstClr val="black">
                    <a:tint val="95000"/>
                  </a:prstClr>
                </a:solidFill>
              </a:rPr>
              <a:pPr>
                <a:defRPr/>
              </a:pPr>
              <a:t>8/24/2024</a:t>
            </a:fld>
            <a:endParaRPr lang="en-US" dirty="0">
              <a:solidFill>
                <a:prstClr val="black">
                  <a:tint val="9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fa-IR">
                <a:solidFill>
                  <a:prstClr val="black">
                    <a:tint val="95000"/>
                  </a:prstClr>
                </a:solidFill>
              </a:rPr>
              <a:t>امیر مشعلی فیروزی</a:t>
            </a:r>
            <a:endParaRPr lang="en-US" dirty="0">
              <a:solidFill>
                <a:prstClr val="black">
                  <a:tint val="9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9D470F3-E000-40E3-979D-5C262630C069}"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3366110122"/>
      </p:ext>
    </p:extLst>
  </p:cSld>
  <p:clrMapOvr>
    <a:masterClrMapping/>
  </p:clrMapOvr>
  <p:transition>
    <p:newsflash/>
    <p:sndAc>
      <p:stSnd>
        <p:snd r:embed="rId1" name="wind.wav"/>
      </p:stSnd>
    </p:sndAc>
  </p:transition>
</p:sldLayout>
</file>

<file path=ppt/slideLayouts/slideLayout68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59"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Vertical Title 1"/>
          <p:cNvSpPr>
            <a:spLocks noGrp="1"/>
          </p:cNvSpPr>
          <p:nvPr>
            <p:ph type="title" orient="vert"/>
          </p:nvPr>
        </p:nvSpPr>
        <p:spPr>
          <a:xfrm>
            <a:off x="6781800" y="274682"/>
            <a:ext cx="19050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42"/>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4C1A6162-4611-456B-9889-2D03D324EC61}" type="datetime1">
              <a:rPr lang="en-US">
                <a:solidFill>
                  <a:prstClr val="black">
                    <a:tint val="95000"/>
                  </a:prstClr>
                </a:solidFill>
              </a:rPr>
              <a:pPr>
                <a:defRPr/>
              </a:pPr>
              <a:t>8/24/2024</a:t>
            </a:fld>
            <a:endParaRPr lang="en-US" dirty="0">
              <a:solidFill>
                <a:prstClr val="black">
                  <a:tint val="95000"/>
                </a:prstClr>
              </a:solidFill>
            </a:endParaRPr>
          </a:p>
        </p:txBody>
      </p:sp>
      <p:sp>
        <p:nvSpPr>
          <p:cNvPr id="7" name="Footer Placeholder 4"/>
          <p:cNvSpPr>
            <a:spLocks noGrp="1"/>
          </p:cNvSpPr>
          <p:nvPr>
            <p:ph type="ftr" sz="quarter" idx="11"/>
          </p:nvPr>
        </p:nvSpPr>
        <p:spPr>
          <a:xfrm>
            <a:off x="2640034" y="6377030"/>
            <a:ext cx="3836987" cy="365125"/>
          </a:xfrm>
        </p:spPr>
        <p:txBody>
          <a:bodyPr/>
          <a:lstStyle>
            <a:lvl1pPr>
              <a:defRPr/>
            </a:lvl1pPr>
          </a:lstStyle>
          <a:p>
            <a:pPr>
              <a:defRPr/>
            </a:pPr>
            <a:r>
              <a:rPr lang="fa-IR">
                <a:solidFill>
                  <a:prstClr val="black">
                    <a:tint val="95000"/>
                  </a:prstClr>
                </a:solidFill>
              </a:rPr>
              <a:t>امیر مشعلی فیروزی</a:t>
            </a:r>
            <a:endParaRPr lang="en-US" dirty="0">
              <a:solidFill>
                <a:prstClr val="black">
                  <a:tint val="9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48E099EF-77C9-4DFD-8E77-8B9D7F294EBA}"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639671115"/>
      </p:ext>
    </p:extLst>
  </p:cSld>
  <p:clrMapOvr>
    <a:masterClrMapping/>
  </p:clrMapOvr>
  <p:transition>
    <p:newsflash/>
    <p:sndAc>
      <p:stSnd>
        <p:snd r:embed="rId1" name="wind.wav"/>
      </p:stSnd>
    </p:sndAc>
  </p:transition>
</p:sldLayout>
</file>

<file path=ppt/slideLayouts/slideLayout68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42"/>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4F6A8311-21C8-4DBA-AD18-AAEBE9367F7F}" type="datetime1">
              <a:rPr lang="en-US">
                <a:solidFill>
                  <a:prstClr val="white">
                    <a:tint val="95000"/>
                  </a:prstClr>
                </a:solidFill>
              </a:rPr>
              <a:pPr>
                <a:defRPr/>
              </a:pPr>
              <a:t>8/24/2024</a:t>
            </a:fld>
            <a:endParaRPr lang="en-US" dirty="0">
              <a:solidFill>
                <a:prstClr val="white">
                  <a:tint val="95000"/>
                </a:prstClr>
              </a:solidFill>
            </a:endParaRPr>
          </a:p>
        </p:txBody>
      </p:sp>
      <p:sp>
        <p:nvSpPr>
          <p:cNvPr id="7" name="Footer Placeholder 4"/>
          <p:cNvSpPr>
            <a:spLocks noGrp="1"/>
          </p:cNvSpPr>
          <p:nvPr>
            <p:ph type="ftr" sz="quarter" idx="11"/>
          </p:nvPr>
        </p:nvSpPr>
        <p:spPr/>
        <p:txBody>
          <a:bodyPr/>
          <a:lstStyle>
            <a:lvl1pPr>
              <a:defRPr/>
            </a:lvl1pPr>
          </a:lstStyle>
          <a:p>
            <a:pPr>
              <a:defRPr/>
            </a:pPr>
            <a:r>
              <a:rPr lang="fa-IR">
                <a:solidFill>
                  <a:prstClr val="white">
                    <a:tint val="95000"/>
                  </a:prstClr>
                </a:solidFill>
              </a:rPr>
              <a:t>امیر مشعلی فیروزی</a:t>
            </a:r>
            <a:endParaRPr lang="en-US" dirty="0">
              <a:solidFill>
                <a:prstClr val="white">
                  <a:tint val="9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D9DAE506-96D4-47EE-B316-512CC95FBBDE}" type="slidenum">
              <a:rPr lang="en-US">
                <a:solidFill>
                  <a:prstClr val="white">
                    <a:tint val="95000"/>
                  </a:prstClr>
                </a:solidFill>
              </a:rPr>
              <a:pPr>
                <a:defRPr/>
              </a:pPr>
              <a:t>‹#›</a:t>
            </a:fld>
            <a:endParaRPr lang="en-US" dirty="0">
              <a:solidFill>
                <a:prstClr val="white">
                  <a:tint val="95000"/>
                </a:prstClr>
              </a:solidFill>
            </a:endParaRPr>
          </a:p>
        </p:txBody>
      </p:sp>
    </p:spTree>
    <p:extLst>
      <p:ext uri="{BB962C8B-B14F-4D97-AF65-F5344CB8AC3E}">
        <p14:creationId xmlns:p14="http://schemas.microsoft.com/office/powerpoint/2010/main" val="2290368853"/>
      </p:ext>
    </p:extLst>
  </p:cSld>
  <p:clrMapOvr>
    <a:overrideClrMapping bg1="dk1" tx1="lt1" bg2="dk2" tx2="lt2" accent1="accent1" accent2="accent2" accent3="accent3" accent4="accent4" accent5="accent5" accent6="accent6" hlink="hlink" folHlink="folHlink"/>
  </p:clrMapOvr>
  <p:transition>
    <p:newsflash/>
    <p:sndAc>
      <p:stSnd>
        <p:snd r:embed="rId2" name="wind.wav"/>
      </p:stSnd>
    </p:sndAc>
  </p:transition>
</p:sldLayout>
</file>

<file path=ppt/slideLayouts/slideLayout6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3D74DA-B0F1-4406-8C0B-DD14587FE200}" type="datetime1">
              <a:rPr lang="en-US">
                <a:solidFill>
                  <a:prstClr val="black">
                    <a:tint val="95000"/>
                  </a:prstClr>
                </a:solidFill>
              </a:rPr>
              <a:pPr>
                <a:defRPr/>
              </a:pPr>
              <a:t>8/24/2024</a:t>
            </a:fld>
            <a:endParaRPr lang="en-US" dirty="0">
              <a:solidFill>
                <a:prstClr val="black">
                  <a:tint val="9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fa-IR">
                <a:solidFill>
                  <a:prstClr val="black">
                    <a:tint val="95000"/>
                  </a:prstClr>
                </a:solidFill>
              </a:rPr>
              <a:t>امیر مشعلی فیروزی</a:t>
            </a:r>
            <a:endParaRPr lang="en-US" dirty="0">
              <a:solidFill>
                <a:prstClr val="black">
                  <a:tint val="9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9F84278-8207-4CC0-828E-FC5FAB892878}"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305504989"/>
      </p:ext>
    </p:extLst>
  </p:cSld>
  <p:clrMapOvr>
    <a:masterClrMapping/>
  </p:clrMapOvr>
  <p:transition>
    <p:newsflash/>
    <p:sndAc>
      <p:stSnd>
        <p:snd r:embed="rId1" name="wind.wav"/>
      </p:stSnd>
    </p:sndAc>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r">
              <a:defRPr sz="2000" b="1"/>
            </a:lvl1pPr>
          </a:lstStyle>
          <a:p>
            <a:r>
              <a:rPr lang="en-US"/>
              <a:t>Click to edit Master title style</a:t>
            </a:r>
            <a:endParaRPr lang="fa-IR"/>
          </a:p>
        </p:txBody>
      </p:sp>
      <p:sp>
        <p:nvSpPr>
          <p:cNvPr id="3" name="Content Placeholder 2"/>
          <p:cNvSpPr>
            <a:spLocks noGrp="1"/>
          </p:cNvSpPr>
          <p:nvPr>
            <p:ph idx="1"/>
          </p:nvPr>
        </p:nvSpPr>
        <p:spPr>
          <a:xfrm>
            <a:off x="3575050" y="2735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10A9B1D-78AD-43C0-AD0A-E39F327BE2E1}"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09470876"/>
      </p:ext>
    </p:extLst>
  </p:cSld>
  <p:clrMapOvr>
    <a:masterClrMapping/>
  </p:clrMapOvr>
</p:sldLayout>
</file>

<file path=ppt/slideLayouts/slideLayout69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42"/>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5" name="Rectangle 4"/>
          <p:cNvSpPr/>
          <p:nvPr/>
        </p:nvSpPr>
        <p:spPr bwMode="invGray">
          <a:xfrm>
            <a:off x="0" y="2601955"/>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22DD37FA-9852-4EEF-BC95-9EA81215CB71}" type="datetime1">
              <a:rPr lang="en-US">
                <a:solidFill>
                  <a:prstClr val="white">
                    <a:tint val="95000"/>
                  </a:prstClr>
                </a:solidFill>
              </a:rPr>
              <a:pPr>
                <a:defRPr/>
              </a:pPr>
              <a:t>8/24/2024</a:t>
            </a:fld>
            <a:endParaRPr lang="en-US" dirty="0">
              <a:solidFill>
                <a:prstClr val="white">
                  <a:tint val="95000"/>
                </a:prstClr>
              </a:solidFill>
            </a:endParaRPr>
          </a:p>
        </p:txBody>
      </p:sp>
      <p:sp>
        <p:nvSpPr>
          <p:cNvPr id="7" name="Footer Placeholder 4"/>
          <p:cNvSpPr>
            <a:spLocks noGrp="1"/>
          </p:cNvSpPr>
          <p:nvPr>
            <p:ph type="ftr" sz="quarter" idx="11"/>
          </p:nvPr>
        </p:nvSpPr>
        <p:spPr/>
        <p:txBody>
          <a:bodyPr/>
          <a:lstStyle>
            <a:lvl1pPr>
              <a:defRPr/>
            </a:lvl1pPr>
          </a:lstStyle>
          <a:p>
            <a:pPr>
              <a:defRPr/>
            </a:pPr>
            <a:r>
              <a:rPr lang="fa-IR">
                <a:solidFill>
                  <a:prstClr val="white">
                    <a:tint val="95000"/>
                  </a:prstClr>
                </a:solidFill>
              </a:rPr>
              <a:t>امیر مشعلی فیروزی</a:t>
            </a:r>
            <a:endParaRPr lang="en-US" dirty="0">
              <a:solidFill>
                <a:prstClr val="white">
                  <a:tint val="9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C7677FBD-8AC8-4E8E-881B-FE3E03084790}" type="slidenum">
              <a:rPr lang="en-US">
                <a:solidFill>
                  <a:prstClr val="white">
                    <a:tint val="95000"/>
                  </a:prstClr>
                </a:solidFill>
              </a:rPr>
              <a:pPr>
                <a:defRPr/>
              </a:pPr>
              <a:t>‹#›</a:t>
            </a:fld>
            <a:endParaRPr lang="en-US" dirty="0">
              <a:solidFill>
                <a:prstClr val="white">
                  <a:tint val="95000"/>
                </a:prstClr>
              </a:solidFill>
            </a:endParaRPr>
          </a:p>
        </p:txBody>
      </p:sp>
    </p:spTree>
    <p:extLst>
      <p:ext uri="{BB962C8B-B14F-4D97-AF65-F5344CB8AC3E}">
        <p14:creationId xmlns:p14="http://schemas.microsoft.com/office/powerpoint/2010/main" val="4233247012"/>
      </p:ext>
    </p:extLst>
  </p:cSld>
  <p:clrMapOvr>
    <a:overrideClrMapping bg1="dk1" tx1="lt1" bg2="dk2" tx2="lt2" accent1="accent1" accent2="accent2" accent3="accent3" accent4="accent4" accent5="accent5" accent6="accent6" hlink="hlink" folHlink="folHlink"/>
  </p:clrMapOvr>
  <p:transition>
    <p:newsflash/>
    <p:sndAc>
      <p:stSnd>
        <p:snd r:embed="rId2" name="wind.wav"/>
      </p:stSnd>
    </p:sndAc>
  </p:transition>
</p:sldLayout>
</file>

<file path=ppt/slideLayouts/slideLayout6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A5088DD-4A93-4CC6-98E2-E6C5F0BA00B5}" type="datetime1">
              <a:rPr lang="en-US">
                <a:solidFill>
                  <a:prstClr val="black">
                    <a:tint val="95000"/>
                  </a:prstClr>
                </a:solidFill>
              </a:rPr>
              <a:pPr>
                <a:defRPr/>
              </a:pPr>
              <a:t>8/24/2024</a:t>
            </a:fld>
            <a:endParaRPr lang="en-US" dirty="0">
              <a:solidFill>
                <a:prstClr val="black">
                  <a:tint val="9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fa-IR">
                <a:solidFill>
                  <a:prstClr val="black">
                    <a:tint val="95000"/>
                  </a:prstClr>
                </a:solidFill>
              </a:rPr>
              <a:t>امیر مشعلی فیروزی</a:t>
            </a:r>
            <a:endParaRPr lang="en-US" dirty="0">
              <a:solidFill>
                <a:prstClr val="black">
                  <a:tint val="9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8AD7B1D-003A-452B-96A2-3B90964FC9E1}"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2672832068"/>
      </p:ext>
    </p:extLst>
  </p:cSld>
  <p:clrMapOvr>
    <a:masterClrMapping/>
  </p:clrMapOvr>
  <p:transition>
    <p:newsflash/>
    <p:sndAc>
      <p:stSnd>
        <p:snd r:embed="rId1" name="wind.wav"/>
      </p:stSnd>
    </p:sndAc>
  </p:transition>
</p:sldLayout>
</file>

<file path=ppt/slideLayouts/slideLayout6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90"/>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6" y="1698990"/>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46"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B57DBF7-7FAE-4BBD-B5FE-A7A502C73435}" type="datetime1">
              <a:rPr lang="en-US">
                <a:solidFill>
                  <a:prstClr val="black">
                    <a:tint val="95000"/>
                  </a:prstClr>
                </a:solidFill>
              </a:rPr>
              <a:pPr>
                <a:defRPr/>
              </a:pPr>
              <a:t>8/24/2024</a:t>
            </a:fld>
            <a:endParaRPr lang="en-US" dirty="0">
              <a:solidFill>
                <a:prstClr val="black">
                  <a:tint val="9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fa-IR">
                <a:solidFill>
                  <a:prstClr val="black">
                    <a:tint val="95000"/>
                  </a:prstClr>
                </a:solidFill>
              </a:rPr>
              <a:t>امیر مشعلی فیروزی</a:t>
            </a:r>
            <a:endParaRPr lang="en-US" dirty="0">
              <a:solidFill>
                <a:prstClr val="black">
                  <a:tint val="9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3E8E704-FCA7-468A-9310-E80BE48A23E7}"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3070625220"/>
      </p:ext>
    </p:extLst>
  </p:cSld>
  <p:clrMapOvr>
    <a:masterClrMapping/>
  </p:clrMapOvr>
  <p:transition>
    <p:newsflash/>
    <p:sndAc>
      <p:stSnd>
        <p:snd r:embed="rId1" name="wind.wav"/>
      </p:stSnd>
    </p:sndAc>
  </p:transition>
</p:sldLayout>
</file>

<file path=ppt/slideLayouts/slideLayout6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1A712FA-4B68-4247-847A-374B8FCDD5F7}" type="datetime1">
              <a:rPr lang="en-US">
                <a:solidFill>
                  <a:prstClr val="black">
                    <a:tint val="95000"/>
                  </a:prstClr>
                </a:solidFill>
              </a:rPr>
              <a:pPr>
                <a:defRPr/>
              </a:pPr>
              <a:t>8/24/2024</a:t>
            </a:fld>
            <a:endParaRPr lang="en-US" dirty="0">
              <a:solidFill>
                <a:prstClr val="black">
                  <a:tint val="9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fa-IR">
                <a:solidFill>
                  <a:prstClr val="black">
                    <a:tint val="95000"/>
                  </a:prstClr>
                </a:solidFill>
              </a:rPr>
              <a:t>امیر مشعلی فیروزی</a:t>
            </a:r>
            <a:endParaRPr lang="en-US" dirty="0">
              <a:solidFill>
                <a:prstClr val="black">
                  <a:tint val="9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074195D-281E-4AE9-89EA-E8EBE346658D}"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1962922728"/>
      </p:ext>
    </p:extLst>
  </p:cSld>
  <p:clrMapOvr>
    <a:masterClrMapping/>
  </p:clrMapOvr>
  <p:transition>
    <p:newsflash/>
    <p:sndAc>
      <p:stSnd>
        <p:snd r:embed="rId1" name="wind.wav"/>
      </p:stSnd>
    </p:sndAc>
  </p:transition>
</p:sldLayout>
</file>

<file path=ppt/slideLayouts/slideLayout69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420BDD4A-0C2E-4DD0-93A8-F0A47B80836F}" type="datetime1">
              <a:rPr lang="en-US">
                <a:solidFill>
                  <a:prstClr val="black">
                    <a:tint val="95000"/>
                  </a:prstClr>
                </a:solidFill>
              </a:rPr>
              <a:pPr>
                <a:defRPr/>
              </a:pPr>
              <a:t>8/24/2024</a:t>
            </a:fld>
            <a:endParaRPr lang="en-US" dirty="0">
              <a:solidFill>
                <a:prstClr val="black">
                  <a:tint val="95000"/>
                </a:prstClr>
              </a:solidFill>
            </a:endParaRPr>
          </a:p>
        </p:txBody>
      </p:sp>
      <p:sp>
        <p:nvSpPr>
          <p:cNvPr id="3" name="Footer Placeholder 2"/>
          <p:cNvSpPr>
            <a:spLocks noGrp="1"/>
          </p:cNvSpPr>
          <p:nvPr>
            <p:ph type="ftr" sz="quarter" idx="11"/>
          </p:nvPr>
        </p:nvSpPr>
        <p:spPr/>
        <p:txBody>
          <a:bodyPr/>
          <a:lstStyle>
            <a:lvl1pPr>
              <a:defRPr/>
            </a:lvl1pPr>
          </a:lstStyle>
          <a:p>
            <a:pPr>
              <a:defRPr/>
            </a:pPr>
            <a:r>
              <a:rPr lang="fa-IR">
                <a:solidFill>
                  <a:prstClr val="black">
                    <a:tint val="95000"/>
                  </a:prstClr>
                </a:solidFill>
              </a:rPr>
              <a:t>امیر مشعلی فیروزی</a:t>
            </a:r>
            <a:endParaRPr lang="en-US" dirty="0">
              <a:solidFill>
                <a:prstClr val="black">
                  <a:tint val="95000"/>
                </a:prstClr>
              </a:solidFill>
            </a:endParaRPr>
          </a:p>
        </p:txBody>
      </p:sp>
      <p:sp>
        <p:nvSpPr>
          <p:cNvPr id="4" name="Slide Number Placeholder 3"/>
          <p:cNvSpPr>
            <a:spLocks noGrp="1"/>
          </p:cNvSpPr>
          <p:nvPr>
            <p:ph type="sldNum" sz="quarter" idx="12"/>
          </p:nvPr>
        </p:nvSpPr>
        <p:spPr/>
        <p:txBody>
          <a:bodyPr/>
          <a:lstStyle>
            <a:lvl1pPr>
              <a:defRPr/>
            </a:lvl1pPr>
          </a:lstStyle>
          <a:p>
            <a:pPr>
              <a:defRPr/>
            </a:pPr>
            <a:fld id="{A819E632-D120-4F01-9EC4-D1D528A18157}"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146952752"/>
      </p:ext>
    </p:extLst>
  </p:cSld>
  <p:clrMapOvr>
    <a:masterClrMapping/>
  </p:clrMapOvr>
  <p:transition>
    <p:newsflash/>
    <p:sndAc>
      <p:stSnd>
        <p:snd r:embed="rId1" name="wind.wav"/>
      </p:stSnd>
    </p:sndAc>
  </p:transition>
</p:sldLayout>
</file>

<file path=ppt/slideLayouts/slideLayout6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34"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6" name="Rectangle 5"/>
          <p:cNvSpPr/>
          <p:nvPr/>
        </p:nvSpPr>
        <p:spPr bwMode="invGray">
          <a:xfrm>
            <a:off x="2855934"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9" y="1743134"/>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DA7161F6-2F46-4B98-BC6D-2ABA778EAEC1}" type="datetime1">
              <a:rPr lang="en-US">
                <a:solidFill>
                  <a:prstClr val="black">
                    <a:tint val="95000"/>
                  </a:prstClr>
                </a:solidFill>
              </a:rPr>
              <a:pPr>
                <a:defRPr/>
              </a:pPr>
              <a:t>8/24/2024</a:t>
            </a:fld>
            <a:endParaRPr lang="en-US" dirty="0">
              <a:solidFill>
                <a:prstClr val="black">
                  <a:tint val="95000"/>
                </a:prstClr>
              </a:solidFill>
            </a:endParaRPr>
          </a:p>
        </p:txBody>
      </p:sp>
      <p:sp>
        <p:nvSpPr>
          <p:cNvPr id="8" name="Footer Placeholder 5"/>
          <p:cNvSpPr>
            <a:spLocks noGrp="1"/>
          </p:cNvSpPr>
          <p:nvPr>
            <p:ph type="ftr" sz="quarter" idx="11"/>
          </p:nvPr>
        </p:nvSpPr>
        <p:spPr/>
        <p:txBody>
          <a:bodyPr/>
          <a:lstStyle>
            <a:lvl1pPr>
              <a:defRPr/>
            </a:lvl1pPr>
          </a:lstStyle>
          <a:p>
            <a:pPr>
              <a:defRPr/>
            </a:pPr>
            <a:r>
              <a:rPr lang="fa-IR">
                <a:solidFill>
                  <a:prstClr val="black">
                    <a:tint val="95000"/>
                  </a:prstClr>
                </a:solidFill>
              </a:rPr>
              <a:t>امیر مشعلی فیروزی</a:t>
            </a:r>
            <a:endParaRPr lang="en-US" dirty="0">
              <a:solidFill>
                <a:prstClr val="black">
                  <a:tint val="95000"/>
                </a:prstClr>
              </a:solidFill>
            </a:endParaRPr>
          </a:p>
        </p:txBody>
      </p:sp>
      <p:sp>
        <p:nvSpPr>
          <p:cNvPr id="9" name="Slide Number Placeholder 6"/>
          <p:cNvSpPr>
            <a:spLocks noGrp="1"/>
          </p:cNvSpPr>
          <p:nvPr>
            <p:ph type="sldNum" sz="quarter" idx="12"/>
          </p:nvPr>
        </p:nvSpPr>
        <p:spPr/>
        <p:txBody>
          <a:bodyPr/>
          <a:lstStyle>
            <a:lvl1pPr>
              <a:defRPr/>
            </a:lvl1pPr>
          </a:lstStyle>
          <a:p>
            <a:pPr>
              <a:defRPr/>
            </a:pPr>
            <a:fld id="{962DC24C-4268-4A0F-8CEA-0C1B01AEAF16}"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2114110193"/>
      </p:ext>
    </p:extLst>
  </p:cSld>
  <p:clrMapOvr>
    <a:masterClrMapping/>
  </p:clrMapOvr>
  <p:transition>
    <p:newsflash/>
    <p:sndAc>
      <p:stSnd>
        <p:snd r:embed="rId1" name="wind.wav"/>
      </p:stSnd>
    </p:sndAc>
  </p:transition>
</p:sldLayout>
</file>

<file path=ppt/slideLayouts/slideLayout696.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2855934"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6" name="Rectangle 5"/>
          <p:cNvSpPr/>
          <p:nvPr/>
        </p:nvSpPr>
        <p:spPr bwMode="invGray">
          <a:xfrm>
            <a:off x="2855934"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Title 1"/>
          <p:cNvSpPr>
            <a:spLocks noGrp="1"/>
          </p:cNvSpPr>
          <p:nvPr>
            <p:ph type="title"/>
          </p:nvPr>
        </p:nvSpPr>
        <p:spPr>
          <a:xfrm>
            <a:off x="164593" y="155448"/>
            <a:ext cx="2525150"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14"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fld id="{DFD26E7F-505C-41AB-936B-1AC41B8E48E9}" type="datetime1">
              <a:rPr lang="en-US">
                <a:solidFill>
                  <a:prstClr val="black">
                    <a:tint val="95000"/>
                  </a:prstClr>
                </a:solidFill>
              </a:rPr>
              <a:pPr>
                <a:defRPr/>
              </a:pPr>
              <a:t>8/24/2024</a:t>
            </a:fld>
            <a:endParaRPr lang="en-US" dirty="0">
              <a:solidFill>
                <a:prstClr val="black">
                  <a:tint val="95000"/>
                </a:prstClr>
              </a:solidFill>
            </a:endParaRPr>
          </a:p>
        </p:txBody>
      </p:sp>
      <p:sp>
        <p:nvSpPr>
          <p:cNvPr id="8" name="Footer Placeholder 5"/>
          <p:cNvSpPr>
            <a:spLocks noGrp="1"/>
          </p:cNvSpPr>
          <p:nvPr>
            <p:ph type="ftr" sz="quarter" idx="11"/>
          </p:nvPr>
        </p:nvSpPr>
        <p:spPr>
          <a:xfrm>
            <a:off x="3035301" y="1169988"/>
            <a:ext cx="5194300" cy="201612"/>
          </a:xfrm>
        </p:spPr>
        <p:txBody>
          <a:bodyPr/>
          <a:lstStyle>
            <a:lvl1pPr>
              <a:defRPr>
                <a:solidFill>
                  <a:schemeClr val="bg1">
                    <a:shade val="50000"/>
                  </a:schemeClr>
                </a:solidFill>
              </a:defRPr>
            </a:lvl1pPr>
          </a:lstStyle>
          <a:p>
            <a:pPr>
              <a:defRPr/>
            </a:pPr>
            <a:r>
              <a:rPr lang="fa-IR">
                <a:solidFill>
                  <a:prstClr val="white">
                    <a:shade val="50000"/>
                  </a:prstClr>
                </a:solidFill>
              </a:rPr>
              <a:t>امیر مشعلی فیروزی</a:t>
            </a:r>
            <a:endParaRPr lang="en-US" dirty="0">
              <a:solidFill>
                <a:prstClr val="white">
                  <a:shade val="50000"/>
                </a:prstClr>
              </a:solidFill>
            </a:endParaRPr>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1D749118-B43B-47F2-B6A7-1638F5996CF6}"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1191043300"/>
      </p:ext>
    </p:extLst>
  </p:cSld>
  <p:clrMapOvr>
    <a:overrideClrMapping bg1="lt1" tx1="dk1" bg2="lt2" tx2="dk2" accent1="accent1" accent2="accent2" accent3="accent3" accent4="accent4" accent5="accent5" accent6="accent6" hlink="hlink" folHlink="folHlink"/>
  </p:clrMapOvr>
  <p:transition>
    <p:newsflash/>
    <p:sndAc>
      <p:stSnd>
        <p:snd r:embed="rId1" name="wind.wav"/>
      </p:stSnd>
    </p:sndAc>
  </p:transition>
</p:sldLayout>
</file>

<file path=ppt/slideLayouts/slideLayout6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CEABBE3-4E94-49A8-AAD5-17EDED3C6CCC}" type="datetime1">
              <a:rPr lang="en-US">
                <a:solidFill>
                  <a:prstClr val="black">
                    <a:tint val="95000"/>
                  </a:prstClr>
                </a:solidFill>
              </a:rPr>
              <a:pPr>
                <a:defRPr/>
              </a:pPr>
              <a:t>8/24/2024</a:t>
            </a:fld>
            <a:endParaRPr lang="en-US" dirty="0">
              <a:solidFill>
                <a:prstClr val="black">
                  <a:tint val="9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fa-IR">
                <a:solidFill>
                  <a:prstClr val="black">
                    <a:tint val="95000"/>
                  </a:prstClr>
                </a:solidFill>
              </a:rPr>
              <a:t>امیر مشعلی فیروزی</a:t>
            </a:r>
            <a:endParaRPr lang="en-US" dirty="0">
              <a:solidFill>
                <a:prstClr val="black">
                  <a:tint val="9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9D470F3-E000-40E3-979D-5C262630C069}"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526523926"/>
      </p:ext>
    </p:extLst>
  </p:cSld>
  <p:clrMapOvr>
    <a:masterClrMapping/>
  </p:clrMapOvr>
  <p:transition>
    <p:newsflash/>
    <p:sndAc>
      <p:stSnd>
        <p:snd r:embed="rId1" name="wind.wav"/>
      </p:stSnd>
    </p:sndAc>
  </p:transition>
</p:sldLayout>
</file>

<file path=ppt/slideLayouts/slideLayout69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59"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Vertical Title 1"/>
          <p:cNvSpPr>
            <a:spLocks noGrp="1"/>
          </p:cNvSpPr>
          <p:nvPr>
            <p:ph type="title" orient="vert"/>
          </p:nvPr>
        </p:nvSpPr>
        <p:spPr>
          <a:xfrm>
            <a:off x="6781800" y="274682"/>
            <a:ext cx="19050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42"/>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4C1A6162-4611-456B-9889-2D03D324EC61}" type="datetime1">
              <a:rPr lang="en-US">
                <a:solidFill>
                  <a:prstClr val="black">
                    <a:tint val="95000"/>
                  </a:prstClr>
                </a:solidFill>
              </a:rPr>
              <a:pPr>
                <a:defRPr/>
              </a:pPr>
              <a:t>8/24/2024</a:t>
            </a:fld>
            <a:endParaRPr lang="en-US" dirty="0">
              <a:solidFill>
                <a:prstClr val="black">
                  <a:tint val="95000"/>
                </a:prstClr>
              </a:solidFill>
            </a:endParaRPr>
          </a:p>
        </p:txBody>
      </p:sp>
      <p:sp>
        <p:nvSpPr>
          <p:cNvPr id="7" name="Footer Placeholder 4"/>
          <p:cNvSpPr>
            <a:spLocks noGrp="1"/>
          </p:cNvSpPr>
          <p:nvPr>
            <p:ph type="ftr" sz="quarter" idx="11"/>
          </p:nvPr>
        </p:nvSpPr>
        <p:spPr>
          <a:xfrm>
            <a:off x="2640034" y="6377030"/>
            <a:ext cx="3836987" cy="365125"/>
          </a:xfrm>
        </p:spPr>
        <p:txBody>
          <a:bodyPr/>
          <a:lstStyle>
            <a:lvl1pPr>
              <a:defRPr/>
            </a:lvl1pPr>
          </a:lstStyle>
          <a:p>
            <a:pPr>
              <a:defRPr/>
            </a:pPr>
            <a:r>
              <a:rPr lang="fa-IR">
                <a:solidFill>
                  <a:prstClr val="black">
                    <a:tint val="95000"/>
                  </a:prstClr>
                </a:solidFill>
              </a:rPr>
              <a:t>امیر مشعلی فیروزی</a:t>
            </a:r>
            <a:endParaRPr lang="en-US" dirty="0">
              <a:solidFill>
                <a:prstClr val="black">
                  <a:tint val="9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48E099EF-77C9-4DFD-8E77-8B9D7F294EBA}"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2146566170"/>
      </p:ext>
    </p:extLst>
  </p:cSld>
  <p:clrMapOvr>
    <a:masterClrMapping/>
  </p:clrMapOvr>
  <p:transition>
    <p:newsflash/>
    <p:sndAc>
      <p:stSnd>
        <p:snd r:embed="rId1" name="wind.wav"/>
      </p:stSnd>
    </p:sndAc>
  </p:transition>
</p:sldLayout>
</file>

<file path=ppt/slideLayouts/slideLayout69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42"/>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4F6A8311-21C8-4DBA-AD18-AAEBE9367F7F}" type="datetime1">
              <a:rPr lang="en-US">
                <a:solidFill>
                  <a:prstClr val="white">
                    <a:tint val="95000"/>
                  </a:prstClr>
                </a:solidFill>
              </a:rPr>
              <a:pPr>
                <a:defRPr/>
              </a:pPr>
              <a:t>8/24/2024</a:t>
            </a:fld>
            <a:endParaRPr lang="en-US" dirty="0">
              <a:solidFill>
                <a:prstClr val="white">
                  <a:tint val="95000"/>
                </a:prstClr>
              </a:solidFill>
            </a:endParaRPr>
          </a:p>
        </p:txBody>
      </p:sp>
      <p:sp>
        <p:nvSpPr>
          <p:cNvPr id="7" name="Footer Placeholder 4"/>
          <p:cNvSpPr>
            <a:spLocks noGrp="1"/>
          </p:cNvSpPr>
          <p:nvPr>
            <p:ph type="ftr" sz="quarter" idx="11"/>
          </p:nvPr>
        </p:nvSpPr>
        <p:spPr/>
        <p:txBody>
          <a:bodyPr/>
          <a:lstStyle>
            <a:lvl1pPr>
              <a:defRPr/>
            </a:lvl1pPr>
          </a:lstStyle>
          <a:p>
            <a:pPr>
              <a:defRPr/>
            </a:pPr>
            <a:r>
              <a:rPr lang="fa-IR">
                <a:solidFill>
                  <a:prstClr val="white">
                    <a:tint val="95000"/>
                  </a:prstClr>
                </a:solidFill>
              </a:rPr>
              <a:t>امیر مشعلی فیروزی</a:t>
            </a:r>
            <a:endParaRPr lang="en-US" dirty="0">
              <a:solidFill>
                <a:prstClr val="white">
                  <a:tint val="9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D9DAE506-96D4-47EE-B316-512CC95FBBDE}" type="slidenum">
              <a:rPr lang="en-US">
                <a:solidFill>
                  <a:prstClr val="white">
                    <a:tint val="95000"/>
                  </a:prstClr>
                </a:solidFill>
              </a:rPr>
              <a:pPr>
                <a:defRPr/>
              </a:pPr>
              <a:t>‹#›</a:t>
            </a:fld>
            <a:endParaRPr lang="en-US" dirty="0">
              <a:solidFill>
                <a:prstClr val="white">
                  <a:tint val="95000"/>
                </a:prstClr>
              </a:solidFill>
            </a:endParaRPr>
          </a:p>
        </p:txBody>
      </p:sp>
    </p:spTree>
    <p:extLst>
      <p:ext uri="{BB962C8B-B14F-4D97-AF65-F5344CB8AC3E}">
        <p14:creationId xmlns:p14="http://schemas.microsoft.com/office/powerpoint/2010/main" val="1296963541"/>
      </p:ext>
    </p:extLst>
  </p:cSld>
  <p:clrMapOvr>
    <a:overrideClrMapping bg1="dk1" tx1="lt1" bg2="dk2" tx2="lt2" accent1="accent1" accent2="accent2" accent3="accent3" accent4="accent4" accent5="accent5" accent6="accent6" hlink="hlink" folHlink="folHlink"/>
  </p:clrMapOvr>
  <p:transition>
    <p:newsflash/>
    <p:sndAc>
      <p:stSnd>
        <p:snd r:embed="rId2" name="wind.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0A4F2829-F7E0-49C9-9268-C05F4F38BECB}"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69363171"/>
      </p:ext>
    </p:extLst>
  </p:cSld>
  <p:clrMapOvr>
    <a:masterClrMapping/>
  </p:clrMapOvr>
</p:sldLayout>
</file>

<file path=ppt/slideLayouts/slideLayout7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3D74DA-B0F1-4406-8C0B-DD14587FE200}" type="datetime1">
              <a:rPr lang="en-US">
                <a:solidFill>
                  <a:prstClr val="black">
                    <a:tint val="95000"/>
                  </a:prstClr>
                </a:solidFill>
              </a:rPr>
              <a:pPr>
                <a:defRPr/>
              </a:pPr>
              <a:t>8/24/2024</a:t>
            </a:fld>
            <a:endParaRPr lang="en-US" dirty="0">
              <a:solidFill>
                <a:prstClr val="black">
                  <a:tint val="9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fa-IR">
                <a:solidFill>
                  <a:prstClr val="black">
                    <a:tint val="95000"/>
                  </a:prstClr>
                </a:solidFill>
              </a:rPr>
              <a:t>امیر مشعلی فیروزی</a:t>
            </a:r>
            <a:endParaRPr lang="en-US" dirty="0">
              <a:solidFill>
                <a:prstClr val="black">
                  <a:tint val="9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9F84278-8207-4CC0-828E-FC5FAB892878}"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2079519428"/>
      </p:ext>
    </p:extLst>
  </p:cSld>
  <p:clrMapOvr>
    <a:masterClrMapping/>
  </p:clrMapOvr>
  <p:transition>
    <p:newsflash/>
    <p:sndAc>
      <p:stSnd>
        <p:snd r:embed="rId1" name="wind.wav"/>
      </p:stSnd>
    </p:sndAc>
  </p:transition>
</p:sldLayout>
</file>

<file path=ppt/slideLayouts/slideLayout70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42"/>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5" name="Rectangle 4"/>
          <p:cNvSpPr/>
          <p:nvPr/>
        </p:nvSpPr>
        <p:spPr bwMode="invGray">
          <a:xfrm>
            <a:off x="0" y="2601955"/>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22DD37FA-9852-4EEF-BC95-9EA81215CB71}" type="datetime1">
              <a:rPr lang="en-US">
                <a:solidFill>
                  <a:prstClr val="white">
                    <a:tint val="95000"/>
                  </a:prstClr>
                </a:solidFill>
              </a:rPr>
              <a:pPr>
                <a:defRPr/>
              </a:pPr>
              <a:t>8/24/2024</a:t>
            </a:fld>
            <a:endParaRPr lang="en-US" dirty="0">
              <a:solidFill>
                <a:prstClr val="white">
                  <a:tint val="95000"/>
                </a:prstClr>
              </a:solidFill>
            </a:endParaRPr>
          </a:p>
        </p:txBody>
      </p:sp>
      <p:sp>
        <p:nvSpPr>
          <p:cNvPr id="7" name="Footer Placeholder 4"/>
          <p:cNvSpPr>
            <a:spLocks noGrp="1"/>
          </p:cNvSpPr>
          <p:nvPr>
            <p:ph type="ftr" sz="quarter" idx="11"/>
          </p:nvPr>
        </p:nvSpPr>
        <p:spPr/>
        <p:txBody>
          <a:bodyPr/>
          <a:lstStyle>
            <a:lvl1pPr>
              <a:defRPr/>
            </a:lvl1pPr>
          </a:lstStyle>
          <a:p>
            <a:pPr>
              <a:defRPr/>
            </a:pPr>
            <a:r>
              <a:rPr lang="fa-IR">
                <a:solidFill>
                  <a:prstClr val="white">
                    <a:tint val="95000"/>
                  </a:prstClr>
                </a:solidFill>
              </a:rPr>
              <a:t>امیر مشعلی فیروزی</a:t>
            </a:r>
            <a:endParaRPr lang="en-US" dirty="0">
              <a:solidFill>
                <a:prstClr val="white">
                  <a:tint val="9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C7677FBD-8AC8-4E8E-881B-FE3E03084790}" type="slidenum">
              <a:rPr lang="en-US">
                <a:solidFill>
                  <a:prstClr val="white">
                    <a:tint val="95000"/>
                  </a:prstClr>
                </a:solidFill>
              </a:rPr>
              <a:pPr>
                <a:defRPr/>
              </a:pPr>
              <a:t>‹#›</a:t>
            </a:fld>
            <a:endParaRPr lang="en-US" dirty="0">
              <a:solidFill>
                <a:prstClr val="white">
                  <a:tint val="95000"/>
                </a:prstClr>
              </a:solidFill>
            </a:endParaRPr>
          </a:p>
        </p:txBody>
      </p:sp>
    </p:spTree>
    <p:extLst>
      <p:ext uri="{BB962C8B-B14F-4D97-AF65-F5344CB8AC3E}">
        <p14:creationId xmlns:p14="http://schemas.microsoft.com/office/powerpoint/2010/main" val="1510745848"/>
      </p:ext>
    </p:extLst>
  </p:cSld>
  <p:clrMapOvr>
    <a:overrideClrMapping bg1="dk1" tx1="lt1" bg2="dk2" tx2="lt2" accent1="accent1" accent2="accent2" accent3="accent3" accent4="accent4" accent5="accent5" accent6="accent6" hlink="hlink" folHlink="folHlink"/>
  </p:clrMapOvr>
  <p:transition>
    <p:newsflash/>
    <p:sndAc>
      <p:stSnd>
        <p:snd r:embed="rId2" name="wind.wav"/>
      </p:stSnd>
    </p:sndAc>
  </p:transition>
</p:sldLayout>
</file>

<file path=ppt/slideLayouts/slideLayout7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A5088DD-4A93-4CC6-98E2-E6C5F0BA00B5}" type="datetime1">
              <a:rPr lang="en-US">
                <a:solidFill>
                  <a:prstClr val="black">
                    <a:tint val="95000"/>
                  </a:prstClr>
                </a:solidFill>
              </a:rPr>
              <a:pPr>
                <a:defRPr/>
              </a:pPr>
              <a:t>8/24/2024</a:t>
            </a:fld>
            <a:endParaRPr lang="en-US" dirty="0">
              <a:solidFill>
                <a:prstClr val="black">
                  <a:tint val="9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fa-IR">
                <a:solidFill>
                  <a:prstClr val="black">
                    <a:tint val="95000"/>
                  </a:prstClr>
                </a:solidFill>
              </a:rPr>
              <a:t>امیر مشعلی فیروزی</a:t>
            </a:r>
            <a:endParaRPr lang="en-US" dirty="0">
              <a:solidFill>
                <a:prstClr val="black">
                  <a:tint val="9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8AD7B1D-003A-452B-96A2-3B90964FC9E1}"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2447211191"/>
      </p:ext>
    </p:extLst>
  </p:cSld>
  <p:clrMapOvr>
    <a:masterClrMapping/>
  </p:clrMapOvr>
  <p:transition>
    <p:newsflash/>
    <p:sndAc>
      <p:stSnd>
        <p:snd r:embed="rId1" name="wind.wav"/>
      </p:stSnd>
    </p:sndAc>
  </p:transition>
</p:sldLayout>
</file>

<file path=ppt/slideLayouts/slideLayout7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90"/>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6" y="1698990"/>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46"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B57DBF7-7FAE-4BBD-B5FE-A7A502C73435}" type="datetime1">
              <a:rPr lang="en-US">
                <a:solidFill>
                  <a:prstClr val="black">
                    <a:tint val="95000"/>
                  </a:prstClr>
                </a:solidFill>
              </a:rPr>
              <a:pPr>
                <a:defRPr/>
              </a:pPr>
              <a:t>8/24/2024</a:t>
            </a:fld>
            <a:endParaRPr lang="en-US" dirty="0">
              <a:solidFill>
                <a:prstClr val="black">
                  <a:tint val="9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fa-IR">
                <a:solidFill>
                  <a:prstClr val="black">
                    <a:tint val="95000"/>
                  </a:prstClr>
                </a:solidFill>
              </a:rPr>
              <a:t>امیر مشعلی فیروزی</a:t>
            </a:r>
            <a:endParaRPr lang="en-US" dirty="0">
              <a:solidFill>
                <a:prstClr val="black">
                  <a:tint val="9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3E8E704-FCA7-468A-9310-E80BE48A23E7}"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1056337654"/>
      </p:ext>
    </p:extLst>
  </p:cSld>
  <p:clrMapOvr>
    <a:masterClrMapping/>
  </p:clrMapOvr>
  <p:transition>
    <p:newsflash/>
    <p:sndAc>
      <p:stSnd>
        <p:snd r:embed="rId1" name="wind.wav"/>
      </p:stSnd>
    </p:sndAc>
  </p:transition>
</p:sldLayout>
</file>

<file path=ppt/slideLayouts/slideLayout7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1A712FA-4B68-4247-847A-374B8FCDD5F7}" type="datetime1">
              <a:rPr lang="en-US">
                <a:solidFill>
                  <a:prstClr val="black">
                    <a:tint val="95000"/>
                  </a:prstClr>
                </a:solidFill>
              </a:rPr>
              <a:pPr>
                <a:defRPr/>
              </a:pPr>
              <a:t>8/24/2024</a:t>
            </a:fld>
            <a:endParaRPr lang="en-US" dirty="0">
              <a:solidFill>
                <a:prstClr val="black">
                  <a:tint val="9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fa-IR">
                <a:solidFill>
                  <a:prstClr val="black">
                    <a:tint val="95000"/>
                  </a:prstClr>
                </a:solidFill>
              </a:rPr>
              <a:t>امیر مشعلی فیروزی</a:t>
            </a:r>
            <a:endParaRPr lang="en-US" dirty="0">
              <a:solidFill>
                <a:prstClr val="black">
                  <a:tint val="9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074195D-281E-4AE9-89EA-E8EBE346658D}"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3162870826"/>
      </p:ext>
    </p:extLst>
  </p:cSld>
  <p:clrMapOvr>
    <a:masterClrMapping/>
  </p:clrMapOvr>
  <p:transition>
    <p:newsflash/>
    <p:sndAc>
      <p:stSnd>
        <p:snd r:embed="rId1" name="wind.wav"/>
      </p:stSnd>
    </p:sndAc>
  </p:transition>
</p:sldLayout>
</file>

<file path=ppt/slideLayouts/slideLayout70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420BDD4A-0C2E-4DD0-93A8-F0A47B80836F}" type="datetime1">
              <a:rPr lang="en-US">
                <a:solidFill>
                  <a:prstClr val="black">
                    <a:tint val="95000"/>
                  </a:prstClr>
                </a:solidFill>
              </a:rPr>
              <a:pPr>
                <a:defRPr/>
              </a:pPr>
              <a:t>8/24/2024</a:t>
            </a:fld>
            <a:endParaRPr lang="en-US" dirty="0">
              <a:solidFill>
                <a:prstClr val="black">
                  <a:tint val="95000"/>
                </a:prstClr>
              </a:solidFill>
            </a:endParaRPr>
          </a:p>
        </p:txBody>
      </p:sp>
      <p:sp>
        <p:nvSpPr>
          <p:cNvPr id="3" name="Footer Placeholder 2"/>
          <p:cNvSpPr>
            <a:spLocks noGrp="1"/>
          </p:cNvSpPr>
          <p:nvPr>
            <p:ph type="ftr" sz="quarter" idx="11"/>
          </p:nvPr>
        </p:nvSpPr>
        <p:spPr/>
        <p:txBody>
          <a:bodyPr/>
          <a:lstStyle>
            <a:lvl1pPr>
              <a:defRPr/>
            </a:lvl1pPr>
          </a:lstStyle>
          <a:p>
            <a:pPr>
              <a:defRPr/>
            </a:pPr>
            <a:r>
              <a:rPr lang="fa-IR">
                <a:solidFill>
                  <a:prstClr val="black">
                    <a:tint val="95000"/>
                  </a:prstClr>
                </a:solidFill>
              </a:rPr>
              <a:t>امیر مشعلی فیروزی</a:t>
            </a:r>
            <a:endParaRPr lang="en-US" dirty="0">
              <a:solidFill>
                <a:prstClr val="black">
                  <a:tint val="95000"/>
                </a:prstClr>
              </a:solidFill>
            </a:endParaRPr>
          </a:p>
        </p:txBody>
      </p:sp>
      <p:sp>
        <p:nvSpPr>
          <p:cNvPr id="4" name="Slide Number Placeholder 3"/>
          <p:cNvSpPr>
            <a:spLocks noGrp="1"/>
          </p:cNvSpPr>
          <p:nvPr>
            <p:ph type="sldNum" sz="quarter" idx="12"/>
          </p:nvPr>
        </p:nvSpPr>
        <p:spPr/>
        <p:txBody>
          <a:bodyPr/>
          <a:lstStyle>
            <a:lvl1pPr>
              <a:defRPr/>
            </a:lvl1pPr>
          </a:lstStyle>
          <a:p>
            <a:pPr>
              <a:defRPr/>
            </a:pPr>
            <a:fld id="{A819E632-D120-4F01-9EC4-D1D528A18157}"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3036638706"/>
      </p:ext>
    </p:extLst>
  </p:cSld>
  <p:clrMapOvr>
    <a:masterClrMapping/>
  </p:clrMapOvr>
  <p:transition>
    <p:newsflash/>
    <p:sndAc>
      <p:stSnd>
        <p:snd r:embed="rId1" name="wind.wav"/>
      </p:stSnd>
    </p:sndAc>
  </p:transition>
</p:sldLayout>
</file>

<file path=ppt/slideLayouts/slideLayout7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34"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6" name="Rectangle 5"/>
          <p:cNvSpPr/>
          <p:nvPr/>
        </p:nvSpPr>
        <p:spPr bwMode="invGray">
          <a:xfrm>
            <a:off x="2855934"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9" y="1743134"/>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DA7161F6-2F46-4B98-BC6D-2ABA778EAEC1}" type="datetime1">
              <a:rPr lang="en-US">
                <a:solidFill>
                  <a:prstClr val="black">
                    <a:tint val="95000"/>
                  </a:prstClr>
                </a:solidFill>
              </a:rPr>
              <a:pPr>
                <a:defRPr/>
              </a:pPr>
              <a:t>8/24/2024</a:t>
            </a:fld>
            <a:endParaRPr lang="en-US" dirty="0">
              <a:solidFill>
                <a:prstClr val="black">
                  <a:tint val="95000"/>
                </a:prstClr>
              </a:solidFill>
            </a:endParaRPr>
          </a:p>
        </p:txBody>
      </p:sp>
      <p:sp>
        <p:nvSpPr>
          <p:cNvPr id="8" name="Footer Placeholder 5"/>
          <p:cNvSpPr>
            <a:spLocks noGrp="1"/>
          </p:cNvSpPr>
          <p:nvPr>
            <p:ph type="ftr" sz="quarter" idx="11"/>
          </p:nvPr>
        </p:nvSpPr>
        <p:spPr/>
        <p:txBody>
          <a:bodyPr/>
          <a:lstStyle>
            <a:lvl1pPr>
              <a:defRPr/>
            </a:lvl1pPr>
          </a:lstStyle>
          <a:p>
            <a:pPr>
              <a:defRPr/>
            </a:pPr>
            <a:r>
              <a:rPr lang="fa-IR">
                <a:solidFill>
                  <a:prstClr val="black">
                    <a:tint val="95000"/>
                  </a:prstClr>
                </a:solidFill>
              </a:rPr>
              <a:t>امیر مشعلی فیروزی</a:t>
            </a:r>
            <a:endParaRPr lang="en-US" dirty="0">
              <a:solidFill>
                <a:prstClr val="black">
                  <a:tint val="95000"/>
                </a:prstClr>
              </a:solidFill>
            </a:endParaRPr>
          </a:p>
        </p:txBody>
      </p:sp>
      <p:sp>
        <p:nvSpPr>
          <p:cNvPr id="9" name="Slide Number Placeholder 6"/>
          <p:cNvSpPr>
            <a:spLocks noGrp="1"/>
          </p:cNvSpPr>
          <p:nvPr>
            <p:ph type="sldNum" sz="quarter" idx="12"/>
          </p:nvPr>
        </p:nvSpPr>
        <p:spPr/>
        <p:txBody>
          <a:bodyPr/>
          <a:lstStyle>
            <a:lvl1pPr>
              <a:defRPr/>
            </a:lvl1pPr>
          </a:lstStyle>
          <a:p>
            <a:pPr>
              <a:defRPr/>
            </a:pPr>
            <a:fld id="{962DC24C-4268-4A0F-8CEA-0C1B01AEAF16}"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2553965951"/>
      </p:ext>
    </p:extLst>
  </p:cSld>
  <p:clrMapOvr>
    <a:masterClrMapping/>
  </p:clrMapOvr>
  <p:transition>
    <p:newsflash/>
    <p:sndAc>
      <p:stSnd>
        <p:snd r:embed="rId1" name="wind.wav"/>
      </p:stSnd>
    </p:sndAc>
  </p:transition>
</p:sldLayout>
</file>

<file path=ppt/slideLayouts/slideLayout707.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2855934"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6" name="Rectangle 5"/>
          <p:cNvSpPr/>
          <p:nvPr/>
        </p:nvSpPr>
        <p:spPr bwMode="invGray">
          <a:xfrm>
            <a:off x="2855934"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Title 1"/>
          <p:cNvSpPr>
            <a:spLocks noGrp="1"/>
          </p:cNvSpPr>
          <p:nvPr>
            <p:ph type="title"/>
          </p:nvPr>
        </p:nvSpPr>
        <p:spPr>
          <a:xfrm>
            <a:off x="164593" y="155448"/>
            <a:ext cx="2525150"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14"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fld id="{DFD26E7F-505C-41AB-936B-1AC41B8E48E9}" type="datetime1">
              <a:rPr lang="en-US">
                <a:solidFill>
                  <a:prstClr val="black">
                    <a:tint val="95000"/>
                  </a:prstClr>
                </a:solidFill>
              </a:rPr>
              <a:pPr>
                <a:defRPr/>
              </a:pPr>
              <a:t>8/24/2024</a:t>
            </a:fld>
            <a:endParaRPr lang="en-US" dirty="0">
              <a:solidFill>
                <a:prstClr val="black">
                  <a:tint val="95000"/>
                </a:prstClr>
              </a:solidFill>
            </a:endParaRPr>
          </a:p>
        </p:txBody>
      </p:sp>
      <p:sp>
        <p:nvSpPr>
          <p:cNvPr id="8" name="Footer Placeholder 5"/>
          <p:cNvSpPr>
            <a:spLocks noGrp="1"/>
          </p:cNvSpPr>
          <p:nvPr>
            <p:ph type="ftr" sz="quarter" idx="11"/>
          </p:nvPr>
        </p:nvSpPr>
        <p:spPr>
          <a:xfrm>
            <a:off x="3035301" y="1169988"/>
            <a:ext cx="5194300" cy="201612"/>
          </a:xfrm>
        </p:spPr>
        <p:txBody>
          <a:bodyPr/>
          <a:lstStyle>
            <a:lvl1pPr>
              <a:defRPr>
                <a:solidFill>
                  <a:schemeClr val="bg1">
                    <a:shade val="50000"/>
                  </a:schemeClr>
                </a:solidFill>
              </a:defRPr>
            </a:lvl1pPr>
          </a:lstStyle>
          <a:p>
            <a:pPr>
              <a:defRPr/>
            </a:pPr>
            <a:r>
              <a:rPr lang="fa-IR">
                <a:solidFill>
                  <a:prstClr val="white">
                    <a:shade val="50000"/>
                  </a:prstClr>
                </a:solidFill>
              </a:rPr>
              <a:t>امیر مشعلی فیروزی</a:t>
            </a:r>
            <a:endParaRPr lang="en-US" dirty="0">
              <a:solidFill>
                <a:prstClr val="white">
                  <a:shade val="50000"/>
                </a:prstClr>
              </a:solidFill>
            </a:endParaRPr>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1D749118-B43B-47F2-B6A7-1638F5996CF6}"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3939458316"/>
      </p:ext>
    </p:extLst>
  </p:cSld>
  <p:clrMapOvr>
    <a:overrideClrMapping bg1="lt1" tx1="dk1" bg2="lt2" tx2="dk2" accent1="accent1" accent2="accent2" accent3="accent3" accent4="accent4" accent5="accent5" accent6="accent6" hlink="hlink" folHlink="folHlink"/>
  </p:clrMapOvr>
  <p:transition>
    <p:newsflash/>
    <p:sndAc>
      <p:stSnd>
        <p:snd r:embed="rId1" name="wind.wav"/>
      </p:stSnd>
    </p:sndAc>
  </p:transition>
</p:sldLayout>
</file>

<file path=ppt/slideLayouts/slideLayout7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CEABBE3-4E94-49A8-AAD5-17EDED3C6CCC}" type="datetime1">
              <a:rPr lang="en-US">
                <a:solidFill>
                  <a:prstClr val="black">
                    <a:tint val="95000"/>
                  </a:prstClr>
                </a:solidFill>
              </a:rPr>
              <a:pPr>
                <a:defRPr/>
              </a:pPr>
              <a:t>8/24/2024</a:t>
            </a:fld>
            <a:endParaRPr lang="en-US" dirty="0">
              <a:solidFill>
                <a:prstClr val="black">
                  <a:tint val="9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fa-IR">
                <a:solidFill>
                  <a:prstClr val="black">
                    <a:tint val="95000"/>
                  </a:prstClr>
                </a:solidFill>
              </a:rPr>
              <a:t>امیر مشعلی فیروزی</a:t>
            </a:r>
            <a:endParaRPr lang="en-US" dirty="0">
              <a:solidFill>
                <a:prstClr val="black">
                  <a:tint val="9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9D470F3-E000-40E3-979D-5C262630C069}"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362969787"/>
      </p:ext>
    </p:extLst>
  </p:cSld>
  <p:clrMapOvr>
    <a:masterClrMapping/>
  </p:clrMapOvr>
  <p:transition>
    <p:newsflash/>
    <p:sndAc>
      <p:stSnd>
        <p:snd r:embed="rId1" name="wind.wav"/>
      </p:stSnd>
    </p:sndAc>
  </p:transition>
</p:sldLayout>
</file>

<file path=ppt/slideLayouts/slideLayout70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59"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Vertical Title 1"/>
          <p:cNvSpPr>
            <a:spLocks noGrp="1"/>
          </p:cNvSpPr>
          <p:nvPr>
            <p:ph type="title" orient="vert"/>
          </p:nvPr>
        </p:nvSpPr>
        <p:spPr>
          <a:xfrm>
            <a:off x="6781800" y="274682"/>
            <a:ext cx="19050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42"/>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4C1A6162-4611-456B-9889-2D03D324EC61}" type="datetime1">
              <a:rPr lang="en-US">
                <a:solidFill>
                  <a:prstClr val="black">
                    <a:tint val="95000"/>
                  </a:prstClr>
                </a:solidFill>
              </a:rPr>
              <a:pPr>
                <a:defRPr/>
              </a:pPr>
              <a:t>8/24/2024</a:t>
            </a:fld>
            <a:endParaRPr lang="en-US" dirty="0">
              <a:solidFill>
                <a:prstClr val="black">
                  <a:tint val="95000"/>
                </a:prstClr>
              </a:solidFill>
            </a:endParaRPr>
          </a:p>
        </p:txBody>
      </p:sp>
      <p:sp>
        <p:nvSpPr>
          <p:cNvPr id="7" name="Footer Placeholder 4"/>
          <p:cNvSpPr>
            <a:spLocks noGrp="1"/>
          </p:cNvSpPr>
          <p:nvPr>
            <p:ph type="ftr" sz="quarter" idx="11"/>
          </p:nvPr>
        </p:nvSpPr>
        <p:spPr>
          <a:xfrm>
            <a:off x="2640034" y="6377030"/>
            <a:ext cx="3836987" cy="365125"/>
          </a:xfrm>
        </p:spPr>
        <p:txBody>
          <a:bodyPr/>
          <a:lstStyle>
            <a:lvl1pPr>
              <a:defRPr/>
            </a:lvl1pPr>
          </a:lstStyle>
          <a:p>
            <a:pPr>
              <a:defRPr/>
            </a:pPr>
            <a:r>
              <a:rPr lang="fa-IR">
                <a:solidFill>
                  <a:prstClr val="black">
                    <a:tint val="95000"/>
                  </a:prstClr>
                </a:solidFill>
              </a:rPr>
              <a:t>امیر مشعلی فیروزی</a:t>
            </a:r>
            <a:endParaRPr lang="en-US" dirty="0">
              <a:solidFill>
                <a:prstClr val="black">
                  <a:tint val="9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48E099EF-77C9-4DFD-8E77-8B9D7F294EBA}"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448670796"/>
      </p:ext>
    </p:extLst>
  </p:cSld>
  <p:clrMapOvr>
    <a:masterClrMapping/>
  </p:clrMapOvr>
  <p:transition>
    <p:newsflash/>
    <p:sndAc>
      <p:stSnd>
        <p:snd r:embed="rId1" name="wind.wav"/>
      </p:stSnd>
    </p:sndAc>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07A013C-8C75-4481-815D-E460F3E3A55F}"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57406888"/>
      </p:ext>
    </p:extLst>
  </p:cSld>
  <p:clrMapOvr>
    <a:masterClrMapping/>
  </p:clrMapOvr>
</p:sldLayout>
</file>

<file path=ppt/slideLayouts/slideLayout7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447801"/>
            <a:ext cx="6619244"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216" y="4777380"/>
            <a:ext cx="6619244"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998072837"/>
      </p:ext>
    </p:extLst>
  </p:cSld>
  <p:clrMapOvr>
    <a:masterClrMapping/>
  </p:clrMapOvr>
</p:sldLayout>
</file>

<file path=ppt/slideLayouts/slideLayout7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39393883"/>
      </p:ext>
    </p:extLst>
  </p:cSld>
  <p:clrMapOvr>
    <a:masterClrMapping/>
  </p:clrMapOvr>
</p:sldLayout>
</file>

<file path=ppt/slideLayouts/slideLayout7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861734"/>
            <a:ext cx="6619243"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18592290"/>
      </p:ext>
    </p:extLst>
  </p:cSld>
  <p:clrMapOvr>
    <a:masterClrMapping/>
  </p:clrMapOvr>
</p:sldLayout>
</file>

<file path=ppt/slideLayouts/slideLayout7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485" y="2060576"/>
            <a:ext cx="3297254"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0870" y="2056093"/>
            <a:ext cx="3297256"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518513924"/>
      </p:ext>
    </p:extLst>
  </p:cSld>
  <p:clrMapOvr>
    <a:masterClrMapping/>
  </p:clrMapOvr>
</p:sldLayout>
</file>

<file path=ppt/slideLayouts/slideLayout7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485" y="1905000"/>
            <a:ext cx="32972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485" y="2514600"/>
            <a:ext cx="329725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0872" y="1905000"/>
            <a:ext cx="32972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0872" y="2514600"/>
            <a:ext cx="329725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81649961"/>
      </p:ext>
    </p:extLst>
  </p:cSld>
  <p:clrMapOvr>
    <a:masterClrMapping/>
  </p:clrMapOvr>
</p:sldLayout>
</file>

<file path=ppt/slideLayouts/slideLayout7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087307858"/>
      </p:ext>
    </p:extLst>
  </p:cSld>
  <p:clrMapOvr>
    <a:masterClrMapping/>
  </p:clrMapOvr>
</p:sldLayout>
</file>

<file path=ppt/slideLayouts/slideLayout7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247122387"/>
      </p:ext>
    </p:extLst>
  </p:cSld>
  <p:clrMapOvr>
    <a:masterClrMapping/>
  </p:clrMapOvr>
</p:sldLayout>
</file>

<file path=ppt/slideLayouts/slideLayout7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447800"/>
            <a:ext cx="2550798"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8462" y="1447800"/>
            <a:ext cx="3896998"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215" y="3129281"/>
            <a:ext cx="2550797"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008051256"/>
      </p:ext>
    </p:extLst>
  </p:cSld>
  <p:clrMapOvr>
    <a:masterClrMapping/>
  </p:clrMapOvr>
</p:sldLayout>
</file>

<file path=ppt/slideLayouts/slideLayout7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854192"/>
            <a:ext cx="3819680"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2160" y="1143000"/>
            <a:ext cx="24003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216" y="3657600"/>
            <a:ext cx="3813734"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952887695"/>
      </p:ext>
    </p:extLst>
  </p:cSld>
  <p:clrMapOvr>
    <a:masterClrMapping/>
  </p:clrMapOvr>
</p:sldLayout>
</file>

<file path=ppt/slideLayouts/slideLayout71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4800587"/>
            <a:ext cx="6619243"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216" y="685800"/>
            <a:ext cx="6619244"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217" y="5367325"/>
            <a:ext cx="6619242"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963708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8777" y="229100"/>
            <a:ext cx="2135188" cy="5870575"/>
          </a:xfr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303213" y="229100"/>
            <a:ext cx="6253162"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F2CFDFE-ABF2-4292-BAEF-6F6F191B9981}"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08454814"/>
      </p:ext>
    </p:extLst>
  </p:cSld>
  <p:clrMapOvr>
    <a:masterClrMapping/>
  </p:clrMapOvr>
</p:sldLayout>
</file>

<file path=ppt/slideLayouts/slideLayout72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447800"/>
            <a:ext cx="6619244"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216" y="3657600"/>
            <a:ext cx="6619244"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91842321"/>
      </p:ext>
    </p:extLst>
  </p:cSld>
  <p:clrMapOvr>
    <a:masterClrMapping/>
  </p:clrMapOvr>
</p:sldLayout>
</file>

<file path=ppt/slideLayouts/slideLayout72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447800"/>
            <a:ext cx="5999486"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7800" y="3771174"/>
            <a:ext cx="5459737"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216" y="4350657"/>
            <a:ext cx="6619244"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
        <p:nvSpPr>
          <p:cNvPr id="12" name="TextBox 11"/>
          <p:cNvSpPr txBox="1"/>
          <p:nvPr/>
        </p:nvSpPr>
        <p:spPr>
          <a:xfrm>
            <a:off x="673721" y="971253"/>
            <a:ext cx="601434"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457200"/>
            <a:r>
              <a:rPr lang="en-US" dirty="0">
                <a:solidFill>
                  <a:srgbClr val="1E5155">
                    <a:lumMod val="40000"/>
                    <a:lumOff val="60000"/>
                  </a:srgbClr>
                </a:solidFill>
              </a:rPr>
              <a:t>“</a:t>
            </a:r>
          </a:p>
        </p:txBody>
      </p:sp>
      <p:sp>
        <p:nvSpPr>
          <p:cNvPr id="15" name="TextBox 14"/>
          <p:cNvSpPr txBox="1"/>
          <p:nvPr/>
        </p:nvSpPr>
        <p:spPr>
          <a:xfrm>
            <a:off x="6997868" y="2613787"/>
            <a:ext cx="601434"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457200"/>
            <a:r>
              <a:rPr lang="en-US" dirty="0">
                <a:solidFill>
                  <a:srgbClr val="1E5155">
                    <a:lumMod val="40000"/>
                    <a:lumOff val="60000"/>
                  </a:srgbClr>
                </a:solidFill>
              </a:rPr>
              <a:t>”</a:t>
            </a:r>
          </a:p>
        </p:txBody>
      </p:sp>
    </p:spTree>
    <p:extLst>
      <p:ext uri="{BB962C8B-B14F-4D97-AF65-F5344CB8AC3E}">
        <p14:creationId xmlns:p14="http://schemas.microsoft.com/office/powerpoint/2010/main" val="2333360360"/>
      </p:ext>
    </p:extLst>
  </p:cSld>
  <p:clrMapOvr>
    <a:masterClrMapping/>
  </p:clrMapOvr>
</p:sldLayout>
</file>

<file path=ppt/slideLayouts/slideLayout72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3124201"/>
            <a:ext cx="6619245"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20308547"/>
      </p:ext>
    </p:extLst>
  </p:cSld>
  <p:clrMapOvr>
    <a:masterClrMapping/>
  </p:clrMapOvr>
</p:sldLayout>
</file>

<file path=ppt/slideLayouts/slideLayout72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710" y="1981200"/>
            <a:ext cx="22101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347" y="2667000"/>
            <a:ext cx="21955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2745" y="1981200"/>
            <a:ext cx="220218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4829" y="2667000"/>
            <a:ext cx="2210096"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3525" y="1981200"/>
            <a:ext cx="219908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3525" y="2667000"/>
            <a:ext cx="219908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55558727"/>
      </p:ext>
    </p:extLst>
  </p:cSld>
  <p:clrMapOvr>
    <a:masterClrMapping/>
  </p:clrMapOvr>
</p:sldLayout>
</file>

<file path=ppt/slideLayouts/slideLayout72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347" y="4250949"/>
            <a:ext cx="22050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347" y="2209800"/>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347" y="4827212"/>
            <a:ext cx="220503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032" y="4250949"/>
            <a:ext cx="219789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031" y="2209800"/>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016" y="4827211"/>
            <a:ext cx="2200805"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3525" y="4250949"/>
            <a:ext cx="219908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3525" y="2209800"/>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3432" y="4827209"/>
            <a:ext cx="220199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93448260"/>
      </p:ext>
    </p:extLst>
  </p:cSld>
  <p:clrMapOvr>
    <a:masterClrMapping/>
  </p:clrMapOvr>
</p:sldLayout>
</file>

<file path=ppt/slideLayouts/slideLayout7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087347090"/>
      </p:ext>
    </p:extLst>
  </p:cSld>
  <p:clrMapOvr>
    <a:masterClrMapping/>
  </p:clrMapOvr>
</p:sldLayout>
</file>

<file path=ppt/slideLayouts/slideLayout7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430214"/>
            <a:ext cx="131445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348" y="887414"/>
            <a:ext cx="5567362"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808585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8242" name="Rectangle 2"/>
          <p:cNvSpPr>
            <a:spLocks noGrp="1" noRot="1" noChangeArrowheads="1"/>
          </p:cNvSpPr>
          <p:nvPr>
            <p:ph type="ctrTitle"/>
          </p:nvPr>
        </p:nvSpPr>
        <p:spPr>
          <a:xfrm>
            <a:off x="685800" y="1981200"/>
            <a:ext cx="7772400" cy="1600200"/>
          </a:xfrm>
        </p:spPr>
        <p:txBody>
          <a:bodyPr/>
          <a:lstStyle>
            <a:lvl1pPr>
              <a:defRPr/>
            </a:lvl1pPr>
          </a:lstStyle>
          <a:p>
            <a:pPr lvl="0"/>
            <a:r>
              <a:rPr lang="en-US" noProof="0" smtClean="0"/>
              <a:t>Click to edit Master title style</a:t>
            </a:r>
          </a:p>
        </p:txBody>
      </p:sp>
      <p:sp>
        <p:nvSpPr>
          <p:cNvPr id="13824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38244" name="Rectangle 4"/>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138245" name="Rectangle 5"/>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138246" name="Rectangle 6"/>
          <p:cNvSpPr>
            <a:spLocks noGrp="1" noChangeArrowheads="1"/>
          </p:cNvSpPr>
          <p:nvPr>
            <p:ph type="sldNum" sz="quarter" idx="4"/>
          </p:nvPr>
        </p:nvSpPr>
        <p:spPr/>
        <p:txBody>
          <a:bodyPr/>
          <a:lstStyle>
            <a:lvl1pPr>
              <a:defRPr/>
            </a:lvl1pPr>
          </a:lstStyle>
          <a:p>
            <a:fld id="{37ABB34C-6086-4F8C-92E3-B304DDD7C81B}"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341478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0BF170F6-605E-4A0D-BB21-33D57A81A7FB}"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845356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400"/>
            <a:ext cx="7772400" cy="1362075"/>
          </a:xfrm>
        </p:spPr>
        <p:txBody>
          <a:bodyPr anchor="t"/>
          <a:lstStyle>
            <a:lvl1pPr algn="r">
              <a:defRPr sz="4000" b="1" cap="all"/>
            </a:lvl1pPr>
          </a:lstStyle>
          <a:p>
            <a:r>
              <a:rPr lang="en-US"/>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F34B425-7780-4E36-A91C-532BC45BF98A}"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0918162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sz="half" idx="1"/>
          </p:nvPr>
        </p:nvSpPr>
        <p:spPr>
          <a:xfrm>
            <a:off x="303236" y="1676408"/>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4650038" y="1676408"/>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84639DE-8660-4692-88D6-C40E362DB54B}"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755946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p:cNvSpPr>
            <a:spLocks noGrp="1"/>
          </p:cNvSpPr>
          <p:nvPr>
            <p:ph type="body" sz="quarter" idx="3"/>
          </p:nvPr>
        </p:nvSpPr>
        <p:spPr>
          <a:xfrm>
            <a:off x="464527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27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4ED781D3-18FE-4402-8680-638FFF7D2DC4}"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373457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1F456B41-B49E-4C62-9AB3-7D8C60E217F3}"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7594780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D294010F-0D25-424D-A149-30CC7923E96A}"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68935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5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r">
              <a:defRPr sz="2000" b="1"/>
            </a:lvl1pPr>
          </a:lstStyle>
          <a:p>
            <a:r>
              <a:rPr lang="en-US"/>
              <a:t>Click to edit Master title style</a:t>
            </a:r>
            <a:endParaRPr lang="fa-IR"/>
          </a:p>
        </p:txBody>
      </p:sp>
      <p:sp>
        <p:nvSpPr>
          <p:cNvPr id="3" name="Content Placeholder 2"/>
          <p:cNvSpPr>
            <a:spLocks noGrp="1"/>
          </p:cNvSpPr>
          <p:nvPr>
            <p:ph idx="1"/>
          </p:nvPr>
        </p:nvSpPr>
        <p:spPr>
          <a:xfrm>
            <a:off x="3575050" y="2735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10A9B1D-78AD-43C0-AD0A-E39F327BE2E1}"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2454475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0A4F2829-F7E0-49C9-9268-C05F4F38BECB}"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5308463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07A013C-8C75-4481-815D-E460F3E3A55F}"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4524029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8777" y="229100"/>
            <a:ext cx="2135188" cy="5870575"/>
          </a:xfr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303213" y="229100"/>
            <a:ext cx="6253162"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F2CFDFE-ABF2-4292-BAEF-6F6F191B9981}"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292437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8" y="1448299"/>
            <a:ext cx="6619244"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218" y="4777380"/>
            <a:ext cx="6619244"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27148862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10539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66" y="2861736"/>
            <a:ext cx="6619243"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8" y="4777381"/>
            <a:ext cx="6619244"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6728943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485" y="2060577"/>
            <a:ext cx="3297254"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0872" y="2056093"/>
            <a:ext cx="3297256"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50045058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485" y="1905000"/>
            <a:ext cx="32972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485" y="2514600"/>
            <a:ext cx="329725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0873" y="1905000"/>
            <a:ext cx="32972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0873" y="2514600"/>
            <a:ext cx="329725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42691587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73871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14668102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447800"/>
            <a:ext cx="2550798"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8462" y="1447800"/>
            <a:ext cx="3896998"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64" y="3129779"/>
            <a:ext cx="2550797"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08862314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2" y="1854192"/>
            <a:ext cx="3819680"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2160" y="1143000"/>
            <a:ext cx="24003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218" y="3657600"/>
            <a:ext cx="3813734"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39134328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66" y="4800587"/>
            <a:ext cx="6619243"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218" y="685800"/>
            <a:ext cx="6619244"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217" y="5367325"/>
            <a:ext cx="6619242"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54233346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8" y="1447800"/>
            <a:ext cx="6619244"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218" y="3657600"/>
            <a:ext cx="6619244"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723555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447800"/>
            <a:ext cx="5999486"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049" y="3771174"/>
            <a:ext cx="5459737"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218" y="4350657"/>
            <a:ext cx="6619244"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
        <p:nvSpPr>
          <p:cNvPr id="12" name="TextBox 11"/>
          <p:cNvSpPr txBox="1"/>
          <p:nvPr/>
        </p:nvSpPr>
        <p:spPr>
          <a:xfrm>
            <a:off x="673721" y="971253"/>
            <a:ext cx="601434"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457200"/>
            <a:r>
              <a:rPr lang="en-US" dirty="0">
                <a:solidFill>
                  <a:srgbClr val="1E5155">
                    <a:lumMod val="40000"/>
                    <a:lumOff val="60000"/>
                  </a:srgbClr>
                </a:solidFill>
              </a:rPr>
              <a:t>“</a:t>
            </a:r>
          </a:p>
        </p:txBody>
      </p:sp>
      <p:sp>
        <p:nvSpPr>
          <p:cNvPr id="15" name="TextBox 14"/>
          <p:cNvSpPr txBox="1"/>
          <p:nvPr/>
        </p:nvSpPr>
        <p:spPr>
          <a:xfrm>
            <a:off x="6997868" y="2613787"/>
            <a:ext cx="601434"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457200"/>
            <a:r>
              <a:rPr lang="en-US" dirty="0">
                <a:solidFill>
                  <a:srgbClr val="1E5155">
                    <a:lumMod val="40000"/>
                    <a:lumOff val="60000"/>
                  </a:srgbClr>
                </a:solidFill>
              </a:rPr>
              <a:t>”</a:t>
            </a:r>
          </a:p>
        </p:txBody>
      </p:sp>
    </p:spTree>
    <p:extLst>
      <p:ext uri="{BB962C8B-B14F-4D97-AF65-F5344CB8AC3E}">
        <p14:creationId xmlns:p14="http://schemas.microsoft.com/office/powerpoint/2010/main" val="42106139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3124201"/>
            <a:ext cx="6619245"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8" y="4777381"/>
            <a:ext cx="6619244"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478885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712" y="1981200"/>
            <a:ext cx="22101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596" y="2667000"/>
            <a:ext cx="21955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2994" y="1981200"/>
            <a:ext cx="220218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4829" y="2667000"/>
            <a:ext cx="2210096"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3774" y="1981200"/>
            <a:ext cx="219908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3774" y="2667000"/>
            <a:ext cx="219908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9919050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349" y="4250949"/>
            <a:ext cx="22050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349" y="2209800"/>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349" y="4827710"/>
            <a:ext cx="220503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032" y="4250949"/>
            <a:ext cx="219789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032" y="2209800"/>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265" y="4827709"/>
            <a:ext cx="2200805"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3774" y="4250949"/>
            <a:ext cx="219908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3774" y="2209800"/>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3432" y="4827707"/>
            <a:ext cx="220199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0950918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8/24/2024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133188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18" Type="http://schemas.openxmlformats.org/officeDocument/2006/relationships/theme" Target="../theme/theme10.xml"/><Relationship Id="rId3" Type="http://schemas.openxmlformats.org/officeDocument/2006/relationships/slideLayout" Target="../slideLayouts/slideLayout120.xml"/><Relationship Id="rId21" Type="http://schemas.openxmlformats.org/officeDocument/2006/relationships/image" Target="../media/image4.png"/><Relationship Id="rId7" Type="http://schemas.openxmlformats.org/officeDocument/2006/relationships/slideLayout" Target="../slideLayouts/slideLayout124.xml"/><Relationship Id="rId12" Type="http://schemas.openxmlformats.org/officeDocument/2006/relationships/slideLayout" Target="../slideLayouts/slideLayout129.xml"/><Relationship Id="rId17" Type="http://schemas.openxmlformats.org/officeDocument/2006/relationships/slideLayout" Target="../slideLayouts/slideLayout134.x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20" Type="http://schemas.openxmlformats.org/officeDocument/2006/relationships/image" Target="../media/image3.png"/><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10" Type="http://schemas.openxmlformats.org/officeDocument/2006/relationships/slideLayout" Target="../slideLayouts/slideLayout127.xml"/><Relationship Id="rId19" Type="http://schemas.openxmlformats.org/officeDocument/2006/relationships/image" Target="../media/image2.png"/><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 Id="rId22" Type="http://schemas.openxmlformats.org/officeDocument/2006/relationships/image" Target="../media/image5.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slideLayout" Target="../slideLayouts/slideLayout147.xml"/><Relationship Id="rId18" Type="http://schemas.openxmlformats.org/officeDocument/2006/relationships/theme" Target="../theme/theme11.xml"/><Relationship Id="rId3" Type="http://schemas.openxmlformats.org/officeDocument/2006/relationships/slideLayout" Target="../slideLayouts/slideLayout137.xml"/><Relationship Id="rId21" Type="http://schemas.openxmlformats.org/officeDocument/2006/relationships/image" Target="../media/image4.png"/><Relationship Id="rId7" Type="http://schemas.openxmlformats.org/officeDocument/2006/relationships/slideLayout" Target="../slideLayouts/slideLayout141.xml"/><Relationship Id="rId12" Type="http://schemas.openxmlformats.org/officeDocument/2006/relationships/slideLayout" Target="../slideLayouts/slideLayout146.xml"/><Relationship Id="rId17" Type="http://schemas.openxmlformats.org/officeDocument/2006/relationships/slideLayout" Target="../slideLayouts/slideLayout151.xml"/><Relationship Id="rId2" Type="http://schemas.openxmlformats.org/officeDocument/2006/relationships/slideLayout" Target="../slideLayouts/slideLayout136.xml"/><Relationship Id="rId16" Type="http://schemas.openxmlformats.org/officeDocument/2006/relationships/slideLayout" Target="../slideLayouts/slideLayout150.xml"/><Relationship Id="rId20" Type="http://schemas.openxmlformats.org/officeDocument/2006/relationships/image" Target="../media/image3.png"/><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5" Type="http://schemas.openxmlformats.org/officeDocument/2006/relationships/slideLayout" Target="../slideLayouts/slideLayout149.xml"/><Relationship Id="rId10" Type="http://schemas.openxmlformats.org/officeDocument/2006/relationships/slideLayout" Target="../slideLayouts/slideLayout144.xml"/><Relationship Id="rId19" Type="http://schemas.openxmlformats.org/officeDocument/2006/relationships/image" Target="../media/image2.png"/><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slideLayout" Target="../slideLayouts/slideLayout148.xml"/><Relationship Id="rId22" Type="http://schemas.openxmlformats.org/officeDocument/2006/relationships/image" Target="../media/image5.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slideLayout" Target="../slideLayouts/slideLayout164.xml"/><Relationship Id="rId18" Type="http://schemas.openxmlformats.org/officeDocument/2006/relationships/theme" Target="../theme/theme12.xml"/><Relationship Id="rId3" Type="http://schemas.openxmlformats.org/officeDocument/2006/relationships/slideLayout" Target="../slideLayouts/slideLayout154.xml"/><Relationship Id="rId21" Type="http://schemas.openxmlformats.org/officeDocument/2006/relationships/image" Target="../media/image4.png"/><Relationship Id="rId7" Type="http://schemas.openxmlformats.org/officeDocument/2006/relationships/slideLayout" Target="../slideLayouts/slideLayout158.xml"/><Relationship Id="rId12" Type="http://schemas.openxmlformats.org/officeDocument/2006/relationships/slideLayout" Target="../slideLayouts/slideLayout163.xml"/><Relationship Id="rId17" Type="http://schemas.openxmlformats.org/officeDocument/2006/relationships/slideLayout" Target="../slideLayouts/slideLayout168.xml"/><Relationship Id="rId2" Type="http://schemas.openxmlformats.org/officeDocument/2006/relationships/slideLayout" Target="../slideLayouts/slideLayout153.xml"/><Relationship Id="rId16" Type="http://schemas.openxmlformats.org/officeDocument/2006/relationships/slideLayout" Target="../slideLayouts/slideLayout167.xml"/><Relationship Id="rId20" Type="http://schemas.openxmlformats.org/officeDocument/2006/relationships/image" Target="../media/image3.png"/><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5" Type="http://schemas.openxmlformats.org/officeDocument/2006/relationships/slideLayout" Target="../slideLayouts/slideLayout166.xml"/><Relationship Id="rId10" Type="http://schemas.openxmlformats.org/officeDocument/2006/relationships/slideLayout" Target="../slideLayouts/slideLayout161.xml"/><Relationship Id="rId19" Type="http://schemas.openxmlformats.org/officeDocument/2006/relationships/image" Target="../media/image2.png"/><Relationship Id="rId4" Type="http://schemas.openxmlformats.org/officeDocument/2006/relationships/slideLayout" Target="../slideLayouts/slideLayout155.xml"/><Relationship Id="rId9" Type="http://schemas.openxmlformats.org/officeDocument/2006/relationships/slideLayout" Target="../slideLayouts/slideLayout160.xml"/><Relationship Id="rId14" Type="http://schemas.openxmlformats.org/officeDocument/2006/relationships/slideLayout" Target="../slideLayouts/slideLayout165.xml"/><Relationship Id="rId22" Type="http://schemas.openxmlformats.org/officeDocument/2006/relationships/image" Target="../media/image5.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slideLayout" Target="../slideLayouts/slideLayout181.xml"/><Relationship Id="rId18" Type="http://schemas.openxmlformats.org/officeDocument/2006/relationships/theme" Target="../theme/theme13.xml"/><Relationship Id="rId3" Type="http://schemas.openxmlformats.org/officeDocument/2006/relationships/slideLayout" Target="../slideLayouts/slideLayout171.xml"/><Relationship Id="rId21" Type="http://schemas.openxmlformats.org/officeDocument/2006/relationships/image" Target="../media/image4.png"/><Relationship Id="rId7" Type="http://schemas.openxmlformats.org/officeDocument/2006/relationships/slideLayout" Target="../slideLayouts/slideLayout175.xml"/><Relationship Id="rId12" Type="http://schemas.openxmlformats.org/officeDocument/2006/relationships/slideLayout" Target="../slideLayouts/slideLayout180.xml"/><Relationship Id="rId17" Type="http://schemas.openxmlformats.org/officeDocument/2006/relationships/slideLayout" Target="../slideLayouts/slideLayout185.xml"/><Relationship Id="rId2" Type="http://schemas.openxmlformats.org/officeDocument/2006/relationships/slideLayout" Target="../slideLayouts/slideLayout170.xml"/><Relationship Id="rId16" Type="http://schemas.openxmlformats.org/officeDocument/2006/relationships/slideLayout" Target="../slideLayouts/slideLayout184.xml"/><Relationship Id="rId20" Type="http://schemas.openxmlformats.org/officeDocument/2006/relationships/image" Target="../media/image3.png"/><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5" Type="http://schemas.openxmlformats.org/officeDocument/2006/relationships/slideLayout" Target="../slideLayouts/slideLayout183.xml"/><Relationship Id="rId10" Type="http://schemas.openxmlformats.org/officeDocument/2006/relationships/slideLayout" Target="../slideLayouts/slideLayout178.xml"/><Relationship Id="rId19" Type="http://schemas.openxmlformats.org/officeDocument/2006/relationships/image" Target="../media/image2.png"/><Relationship Id="rId4" Type="http://schemas.openxmlformats.org/officeDocument/2006/relationships/slideLayout" Target="../slideLayouts/slideLayout172.xml"/><Relationship Id="rId9" Type="http://schemas.openxmlformats.org/officeDocument/2006/relationships/slideLayout" Target="../slideLayouts/slideLayout177.xml"/><Relationship Id="rId14" Type="http://schemas.openxmlformats.org/officeDocument/2006/relationships/slideLayout" Target="../slideLayouts/slideLayout182.xml"/><Relationship Id="rId22" Type="http://schemas.openxmlformats.org/officeDocument/2006/relationships/image" Target="../media/image5.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93.xml"/><Relationship Id="rId13" Type="http://schemas.openxmlformats.org/officeDocument/2006/relationships/slideLayout" Target="../slideLayouts/slideLayout198.xml"/><Relationship Id="rId18" Type="http://schemas.openxmlformats.org/officeDocument/2006/relationships/theme" Target="../theme/theme14.xml"/><Relationship Id="rId3" Type="http://schemas.openxmlformats.org/officeDocument/2006/relationships/slideLayout" Target="../slideLayouts/slideLayout188.xml"/><Relationship Id="rId21" Type="http://schemas.openxmlformats.org/officeDocument/2006/relationships/image" Target="../media/image4.png"/><Relationship Id="rId7" Type="http://schemas.openxmlformats.org/officeDocument/2006/relationships/slideLayout" Target="../slideLayouts/slideLayout192.xml"/><Relationship Id="rId12" Type="http://schemas.openxmlformats.org/officeDocument/2006/relationships/slideLayout" Target="../slideLayouts/slideLayout197.xml"/><Relationship Id="rId17" Type="http://schemas.openxmlformats.org/officeDocument/2006/relationships/slideLayout" Target="../slideLayouts/slideLayout202.xml"/><Relationship Id="rId2" Type="http://schemas.openxmlformats.org/officeDocument/2006/relationships/slideLayout" Target="../slideLayouts/slideLayout187.xml"/><Relationship Id="rId16" Type="http://schemas.openxmlformats.org/officeDocument/2006/relationships/slideLayout" Target="../slideLayouts/slideLayout201.xml"/><Relationship Id="rId20" Type="http://schemas.openxmlformats.org/officeDocument/2006/relationships/image" Target="../media/image3.png"/><Relationship Id="rId1" Type="http://schemas.openxmlformats.org/officeDocument/2006/relationships/slideLayout" Target="../slideLayouts/slideLayout186.xml"/><Relationship Id="rId6" Type="http://schemas.openxmlformats.org/officeDocument/2006/relationships/slideLayout" Target="../slideLayouts/slideLayout191.xml"/><Relationship Id="rId11" Type="http://schemas.openxmlformats.org/officeDocument/2006/relationships/slideLayout" Target="../slideLayouts/slideLayout196.xml"/><Relationship Id="rId5" Type="http://schemas.openxmlformats.org/officeDocument/2006/relationships/slideLayout" Target="../slideLayouts/slideLayout190.xml"/><Relationship Id="rId15" Type="http://schemas.openxmlformats.org/officeDocument/2006/relationships/slideLayout" Target="../slideLayouts/slideLayout200.xml"/><Relationship Id="rId10" Type="http://schemas.openxmlformats.org/officeDocument/2006/relationships/slideLayout" Target="../slideLayouts/slideLayout195.xml"/><Relationship Id="rId19" Type="http://schemas.openxmlformats.org/officeDocument/2006/relationships/image" Target="../media/image2.png"/><Relationship Id="rId4" Type="http://schemas.openxmlformats.org/officeDocument/2006/relationships/slideLayout" Target="../slideLayouts/slideLayout189.xml"/><Relationship Id="rId9" Type="http://schemas.openxmlformats.org/officeDocument/2006/relationships/slideLayout" Target="../slideLayouts/slideLayout194.xml"/><Relationship Id="rId14" Type="http://schemas.openxmlformats.org/officeDocument/2006/relationships/slideLayout" Target="../slideLayouts/slideLayout199.xml"/><Relationship Id="rId22" Type="http://schemas.openxmlformats.org/officeDocument/2006/relationships/image" Target="../media/image5.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10.xml"/><Relationship Id="rId13" Type="http://schemas.openxmlformats.org/officeDocument/2006/relationships/slideLayout" Target="../slideLayouts/slideLayout215.xml"/><Relationship Id="rId18" Type="http://schemas.openxmlformats.org/officeDocument/2006/relationships/theme" Target="../theme/theme15.xml"/><Relationship Id="rId3" Type="http://schemas.openxmlformats.org/officeDocument/2006/relationships/slideLayout" Target="../slideLayouts/slideLayout205.xml"/><Relationship Id="rId21" Type="http://schemas.openxmlformats.org/officeDocument/2006/relationships/image" Target="../media/image4.png"/><Relationship Id="rId7" Type="http://schemas.openxmlformats.org/officeDocument/2006/relationships/slideLayout" Target="../slideLayouts/slideLayout209.xml"/><Relationship Id="rId12" Type="http://schemas.openxmlformats.org/officeDocument/2006/relationships/slideLayout" Target="../slideLayouts/slideLayout214.xml"/><Relationship Id="rId17" Type="http://schemas.openxmlformats.org/officeDocument/2006/relationships/slideLayout" Target="../slideLayouts/slideLayout219.xml"/><Relationship Id="rId2" Type="http://schemas.openxmlformats.org/officeDocument/2006/relationships/slideLayout" Target="../slideLayouts/slideLayout204.xml"/><Relationship Id="rId16" Type="http://schemas.openxmlformats.org/officeDocument/2006/relationships/slideLayout" Target="../slideLayouts/slideLayout218.xml"/><Relationship Id="rId20" Type="http://schemas.openxmlformats.org/officeDocument/2006/relationships/image" Target="../media/image3.png"/><Relationship Id="rId1" Type="http://schemas.openxmlformats.org/officeDocument/2006/relationships/slideLayout" Target="../slideLayouts/slideLayout203.xml"/><Relationship Id="rId6" Type="http://schemas.openxmlformats.org/officeDocument/2006/relationships/slideLayout" Target="../slideLayouts/slideLayout208.xml"/><Relationship Id="rId11" Type="http://schemas.openxmlformats.org/officeDocument/2006/relationships/slideLayout" Target="../slideLayouts/slideLayout213.xml"/><Relationship Id="rId5" Type="http://schemas.openxmlformats.org/officeDocument/2006/relationships/slideLayout" Target="../slideLayouts/slideLayout207.xml"/><Relationship Id="rId15" Type="http://schemas.openxmlformats.org/officeDocument/2006/relationships/slideLayout" Target="../slideLayouts/slideLayout217.xml"/><Relationship Id="rId10" Type="http://schemas.openxmlformats.org/officeDocument/2006/relationships/slideLayout" Target="../slideLayouts/slideLayout212.xml"/><Relationship Id="rId19" Type="http://schemas.openxmlformats.org/officeDocument/2006/relationships/image" Target="../media/image2.png"/><Relationship Id="rId4" Type="http://schemas.openxmlformats.org/officeDocument/2006/relationships/slideLayout" Target="../slideLayouts/slideLayout206.xml"/><Relationship Id="rId9" Type="http://schemas.openxmlformats.org/officeDocument/2006/relationships/slideLayout" Target="../slideLayouts/slideLayout211.xml"/><Relationship Id="rId14" Type="http://schemas.openxmlformats.org/officeDocument/2006/relationships/slideLayout" Target="../slideLayouts/slideLayout216.xml"/><Relationship Id="rId22" Type="http://schemas.openxmlformats.org/officeDocument/2006/relationships/image" Target="../media/image5.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27.xml"/><Relationship Id="rId13" Type="http://schemas.openxmlformats.org/officeDocument/2006/relationships/slideLayout" Target="../slideLayouts/slideLayout232.xml"/><Relationship Id="rId18" Type="http://schemas.openxmlformats.org/officeDocument/2006/relationships/theme" Target="../theme/theme16.xml"/><Relationship Id="rId3" Type="http://schemas.openxmlformats.org/officeDocument/2006/relationships/slideLayout" Target="../slideLayouts/slideLayout222.xml"/><Relationship Id="rId21" Type="http://schemas.openxmlformats.org/officeDocument/2006/relationships/image" Target="../media/image4.png"/><Relationship Id="rId7" Type="http://schemas.openxmlformats.org/officeDocument/2006/relationships/slideLayout" Target="../slideLayouts/slideLayout226.xml"/><Relationship Id="rId12" Type="http://schemas.openxmlformats.org/officeDocument/2006/relationships/slideLayout" Target="../slideLayouts/slideLayout231.xml"/><Relationship Id="rId17" Type="http://schemas.openxmlformats.org/officeDocument/2006/relationships/slideLayout" Target="../slideLayouts/slideLayout236.xml"/><Relationship Id="rId2" Type="http://schemas.openxmlformats.org/officeDocument/2006/relationships/slideLayout" Target="../slideLayouts/slideLayout221.xml"/><Relationship Id="rId16" Type="http://schemas.openxmlformats.org/officeDocument/2006/relationships/slideLayout" Target="../slideLayouts/slideLayout235.xml"/><Relationship Id="rId20" Type="http://schemas.openxmlformats.org/officeDocument/2006/relationships/image" Target="../media/image3.png"/><Relationship Id="rId1" Type="http://schemas.openxmlformats.org/officeDocument/2006/relationships/slideLayout" Target="../slideLayouts/slideLayout220.xml"/><Relationship Id="rId6" Type="http://schemas.openxmlformats.org/officeDocument/2006/relationships/slideLayout" Target="../slideLayouts/slideLayout225.xml"/><Relationship Id="rId11" Type="http://schemas.openxmlformats.org/officeDocument/2006/relationships/slideLayout" Target="../slideLayouts/slideLayout230.xml"/><Relationship Id="rId5" Type="http://schemas.openxmlformats.org/officeDocument/2006/relationships/slideLayout" Target="../slideLayouts/slideLayout224.xml"/><Relationship Id="rId15" Type="http://schemas.openxmlformats.org/officeDocument/2006/relationships/slideLayout" Target="../slideLayouts/slideLayout234.xml"/><Relationship Id="rId10" Type="http://schemas.openxmlformats.org/officeDocument/2006/relationships/slideLayout" Target="../slideLayouts/slideLayout229.xml"/><Relationship Id="rId19" Type="http://schemas.openxmlformats.org/officeDocument/2006/relationships/image" Target="../media/image2.png"/><Relationship Id="rId4" Type="http://schemas.openxmlformats.org/officeDocument/2006/relationships/slideLayout" Target="../slideLayouts/slideLayout223.xml"/><Relationship Id="rId9" Type="http://schemas.openxmlformats.org/officeDocument/2006/relationships/slideLayout" Target="../slideLayouts/slideLayout228.xml"/><Relationship Id="rId14" Type="http://schemas.openxmlformats.org/officeDocument/2006/relationships/slideLayout" Target="../slideLayouts/slideLayout233.xml"/><Relationship Id="rId22" Type="http://schemas.openxmlformats.org/officeDocument/2006/relationships/image" Target="../media/image5.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44.xml"/><Relationship Id="rId13" Type="http://schemas.openxmlformats.org/officeDocument/2006/relationships/slideLayout" Target="../slideLayouts/slideLayout249.xml"/><Relationship Id="rId18" Type="http://schemas.openxmlformats.org/officeDocument/2006/relationships/theme" Target="../theme/theme17.xml"/><Relationship Id="rId3" Type="http://schemas.openxmlformats.org/officeDocument/2006/relationships/slideLayout" Target="../slideLayouts/slideLayout239.xml"/><Relationship Id="rId21" Type="http://schemas.openxmlformats.org/officeDocument/2006/relationships/image" Target="../media/image4.png"/><Relationship Id="rId7" Type="http://schemas.openxmlformats.org/officeDocument/2006/relationships/slideLayout" Target="../slideLayouts/slideLayout243.xml"/><Relationship Id="rId12" Type="http://schemas.openxmlformats.org/officeDocument/2006/relationships/slideLayout" Target="../slideLayouts/slideLayout248.xml"/><Relationship Id="rId17" Type="http://schemas.openxmlformats.org/officeDocument/2006/relationships/slideLayout" Target="../slideLayouts/slideLayout253.xml"/><Relationship Id="rId2" Type="http://schemas.openxmlformats.org/officeDocument/2006/relationships/slideLayout" Target="../slideLayouts/slideLayout238.xml"/><Relationship Id="rId16" Type="http://schemas.openxmlformats.org/officeDocument/2006/relationships/slideLayout" Target="../slideLayouts/slideLayout252.xml"/><Relationship Id="rId20" Type="http://schemas.openxmlformats.org/officeDocument/2006/relationships/image" Target="../media/image3.png"/><Relationship Id="rId1" Type="http://schemas.openxmlformats.org/officeDocument/2006/relationships/slideLayout" Target="../slideLayouts/slideLayout237.xml"/><Relationship Id="rId6" Type="http://schemas.openxmlformats.org/officeDocument/2006/relationships/slideLayout" Target="../slideLayouts/slideLayout242.xml"/><Relationship Id="rId11" Type="http://schemas.openxmlformats.org/officeDocument/2006/relationships/slideLayout" Target="../slideLayouts/slideLayout247.xml"/><Relationship Id="rId5" Type="http://schemas.openxmlformats.org/officeDocument/2006/relationships/slideLayout" Target="../slideLayouts/slideLayout241.xml"/><Relationship Id="rId15" Type="http://schemas.openxmlformats.org/officeDocument/2006/relationships/slideLayout" Target="../slideLayouts/slideLayout251.xml"/><Relationship Id="rId10" Type="http://schemas.openxmlformats.org/officeDocument/2006/relationships/slideLayout" Target="../slideLayouts/slideLayout246.xml"/><Relationship Id="rId19" Type="http://schemas.openxmlformats.org/officeDocument/2006/relationships/image" Target="../media/image2.png"/><Relationship Id="rId4" Type="http://schemas.openxmlformats.org/officeDocument/2006/relationships/slideLayout" Target="../slideLayouts/slideLayout240.xml"/><Relationship Id="rId9" Type="http://schemas.openxmlformats.org/officeDocument/2006/relationships/slideLayout" Target="../slideLayouts/slideLayout245.xml"/><Relationship Id="rId14" Type="http://schemas.openxmlformats.org/officeDocument/2006/relationships/slideLayout" Target="../slideLayouts/slideLayout250.xml"/><Relationship Id="rId22" Type="http://schemas.openxmlformats.org/officeDocument/2006/relationships/image" Target="../media/image5.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slideLayout" Target="../slideLayouts/slideLayout266.xml"/><Relationship Id="rId18" Type="http://schemas.openxmlformats.org/officeDocument/2006/relationships/theme" Target="../theme/theme18.xml"/><Relationship Id="rId3" Type="http://schemas.openxmlformats.org/officeDocument/2006/relationships/slideLayout" Target="../slideLayouts/slideLayout256.xml"/><Relationship Id="rId21" Type="http://schemas.openxmlformats.org/officeDocument/2006/relationships/image" Target="../media/image4.png"/><Relationship Id="rId7" Type="http://schemas.openxmlformats.org/officeDocument/2006/relationships/slideLayout" Target="../slideLayouts/slideLayout260.xml"/><Relationship Id="rId12" Type="http://schemas.openxmlformats.org/officeDocument/2006/relationships/slideLayout" Target="../slideLayouts/slideLayout265.xml"/><Relationship Id="rId17" Type="http://schemas.openxmlformats.org/officeDocument/2006/relationships/slideLayout" Target="../slideLayouts/slideLayout270.xml"/><Relationship Id="rId2" Type="http://schemas.openxmlformats.org/officeDocument/2006/relationships/slideLayout" Target="../slideLayouts/slideLayout255.xml"/><Relationship Id="rId16" Type="http://schemas.openxmlformats.org/officeDocument/2006/relationships/slideLayout" Target="../slideLayouts/slideLayout269.xml"/><Relationship Id="rId20" Type="http://schemas.openxmlformats.org/officeDocument/2006/relationships/image" Target="../media/image3.png"/><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5" Type="http://schemas.openxmlformats.org/officeDocument/2006/relationships/slideLayout" Target="../slideLayouts/slideLayout268.xml"/><Relationship Id="rId10" Type="http://schemas.openxmlformats.org/officeDocument/2006/relationships/slideLayout" Target="../slideLayouts/slideLayout263.xml"/><Relationship Id="rId19" Type="http://schemas.openxmlformats.org/officeDocument/2006/relationships/image" Target="../media/image2.png"/><Relationship Id="rId4" Type="http://schemas.openxmlformats.org/officeDocument/2006/relationships/slideLayout" Target="../slideLayouts/slideLayout257.xml"/><Relationship Id="rId9" Type="http://schemas.openxmlformats.org/officeDocument/2006/relationships/slideLayout" Target="../slideLayouts/slideLayout262.xml"/><Relationship Id="rId14" Type="http://schemas.openxmlformats.org/officeDocument/2006/relationships/slideLayout" Target="../slideLayouts/slideLayout267.xml"/><Relationship Id="rId22" Type="http://schemas.openxmlformats.org/officeDocument/2006/relationships/image" Target="../media/image5.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78.xml"/><Relationship Id="rId13" Type="http://schemas.openxmlformats.org/officeDocument/2006/relationships/slideLayout" Target="../slideLayouts/slideLayout283.xml"/><Relationship Id="rId18" Type="http://schemas.openxmlformats.org/officeDocument/2006/relationships/theme" Target="../theme/theme19.xml"/><Relationship Id="rId3" Type="http://schemas.openxmlformats.org/officeDocument/2006/relationships/slideLayout" Target="../slideLayouts/slideLayout273.xml"/><Relationship Id="rId21" Type="http://schemas.openxmlformats.org/officeDocument/2006/relationships/image" Target="../media/image4.png"/><Relationship Id="rId7" Type="http://schemas.openxmlformats.org/officeDocument/2006/relationships/slideLayout" Target="../slideLayouts/slideLayout277.xml"/><Relationship Id="rId12" Type="http://schemas.openxmlformats.org/officeDocument/2006/relationships/slideLayout" Target="../slideLayouts/slideLayout282.xml"/><Relationship Id="rId17" Type="http://schemas.openxmlformats.org/officeDocument/2006/relationships/slideLayout" Target="../slideLayouts/slideLayout287.xml"/><Relationship Id="rId2" Type="http://schemas.openxmlformats.org/officeDocument/2006/relationships/slideLayout" Target="../slideLayouts/slideLayout272.xml"/><Relationship Id="rId16" Type="http://schemas.openxmlformats.org/officeDocument/2006/relationships/slideLayout" Target="../slideLayouts/slideLayout286.xml"/><Relationship Id="rId20" Type="http://schemas.openxmlformats.org/officeDocument/2006/relationships/image" Target="../media/image3.png"/><Relationship Id="rId1" Type="http://schemas.openxmlformats.org/officeDocument/2006/relationships/slideLayout" Target="../slideLayouts/slideLayout271.xml"/><Relationship Id="rId6" Type="http://schemas.openxmlformats.org/officeDocument/2006/relationships/slideLayout" Target="../slideLayouts/slideLayout276.xml"/><Relationship Id="rId11" Type="http://schemas.openxmlformats.org/officeDocument/2006/relationships/slideLayout" Target="../slideLayouts/slideLayout281.xml"/><Relationship Id="rId5" Type="http://schemas.openxmlformats.org/officeDocument/2006/relationships/slideLayout" Target="../slideLayouts/slideLayout275.xml"/><Relationship Id="rId15" Type="http://schemas.openxmlformats.org/officeDocument/2006/relationships/slideLayout" Target="../slideLayouts/slideLayout285.xml"/><Relationship Id="rId10" Type="http://schemas.openxmlformats.org/officeDocument/2006/relationships/slideLayout" Target="../slideLayouts/slideLayout280.xml"/><Relationship Id="rId19" Type="http://schemas.openxmlformats.org/officeDocument/2006/relationships/image" Target="../media/image2.png"/><Relationship Id="rId4" Type="http://schemas.openxmlformats.org/officeDocument/2006/relationships/slideLayout" Target="../slideLayouts/slideLayout274.xml"/><Relationship Id="rId9" Type="http://schemas.openxmlformats.org/officeDocument/2006/relationships/slideLayout" Target="../slideLayouts/slideLayout279.xml"/><Relationship Id="rId14" Type="http://schemas.openxmlformats.org/officeDocument/2006/relationships/slideLayout" Target="../slideLayouts/slideLayout28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95.xml"/><Relationship Id="rId13" Type="http://schemas.openxmlformats.org/officeDocument/2006/relationships/slideLayout" Target="../slideLayouts/slideLayout300.xml"/><Relationship Id="rId18" Type="http://schemas.openxmlformats.org/officeDocument/2006/relationships/theme" Target="../theme/theme20.xml"/><Relationship Id="rId3" Type="http://schemas.openxmlformats.org/officeDocument/2006/relationships/slideLayout" Target="../slideLayouts/slideLayout290.xml"/><Relationship Id="rId21" Type="http://schemas.openxmlformats.org/officeDocument/2006/relationships/image" Target="../media/image4.png"/><Relationship Id="rId7" Type="http://schemas.openxmlformats.org/officeDocument/2006/relationships/slideLayout" Target="../slideLayouts/slideLayout294.xml"/><Relationship Id="rId12" Type="http://schemas.openxmlformats.org/officeDocument/2006/relationships/slideLayout" Target="../slideLayouts/slideLayout299.xml"/><Relationship Id="rId17" Type="http://schemas.openxmlformats.org/officeDocument/2006/relationships/slideLayout" Target="../slideLayouts/slideLayout304.xml"/><Relationship Id="rId2" Type="http://schemas.openxmlformats.org/officeDocument/2006/relationships/slideLayout" Target="../slideLayouts/slideLayout289.xml"/><Relationship Id="rId16" Type="http://schemas.openxmlformats.org/officeDocument/2006/relationships/slideLayout" Target="../slideLayouts/slideLayout303.xml"/><Relationship Id="rId20" Type="http://schemas.openxmlformats.org/officeDocument/2006/relationships/image" Target="../media/image3.png"/><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5" Type="http://schemas.openxmlformats.org/officeDocument/2006/relationships/slideLayout" Target="../slideLayouts/slideLayout302.xml"/><Relationship Id="rId10" Type="http://schemas.openxmlformats.org/officeDocument/2006/relationships/slideLayout" Target="../slideLayouts/slideLayout297.xml"/><Relationship Id="rId19" Type="http://schemas.openxmlformats.org/officeDocument/2006/relationships/image" Target="../media/image2.png"/><Relationship Id="rId4" Type="http://schemas.openxmlformats.org/officeDocument/2006/relationships/slideLayout" Target="../slideLayouts/slideLayout291.xml"/><Relationship Id="rId9" Type="http://schemas.openxmlformats.org/officeDocument/2006/relationships/slideLayout" Target="../slideLayouts/slideLayout296.xml"/><Relationship Id="rId14" Type="http://schemas.openxmlformats.org/officeDocument/2006/relationships/slideLayout" Target="../slideLayouts/slideLayout301.xml"/><Relationship Id="rId22" Type="http://schemas.openxmlformats.org/officeDocument/2006/relationships/image" Target="../media/image5.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312.xml"/><Relationship Id="rId13" Type="http://schemas.openxmlformats.org/officeDocument/2006/relationships/slideLayout" Target="../slideLayouts/slideLayout317.xml"/><Relationship Id="rId18" Type="http://schemas.openxmlformats.org/officeDocument/2006/relationships/theme" Target="../theme/theme21.xml"/><Relationship Id="rId3" Type="http://schemas.openxmlformats.org/officeDocument/2006/relationships/slideLayout" Target="../slideLayouts/slideLayout307.xml"/><Relationship Id="rId21" Type="http://schemas.openxmlformats.org/officeDocument/2006/relationships/image" Target="../media/image4.png"/><Relationship Id="rId7" Type="http://schemas.openxmlformats.org/officeDocument/2006/relationships/slideLayout" Target="../slideLayouts/slideLayout311.xml"/><Relationship Id="rId12" Type="http://schemas.openxmlformats.org/officeDocument/2006/relationships/slideLayout" Target="../slideLayouts/slideLayout316.xml"/><Relationship Id="rId17" Type="http://schemas.openxmlformats.org/officeDocument/2006/relationships/slideLayout" Target="../slideLayouts/slideLayout321.xml"/><Relationship Id="rId2" Type="http://schemas.openxmlformats.org/officeDocument/2006/relationships/slideLayout" Target="../slideLayouts/slideLayout306.xml"/><Relationship Id="rId16" Type="http://schemas.openxmlformats.org/officeDocument/2006/relationships/slideLayout" Target="../slideLayouts/slideLayout320.xml"/><Relationship Id="rId20" Type="http://schemas.openxmlformats.org/officeDocument/2006/relationships/image" Target="../media/image3.png"/><Relationship Id="rId1" Type="http://schemas.openxmlformats.org/officeDocument/2006/relationships/slideLayout" Target="../slideLayouts/slideLayout305.xml"/><Relationship Id="rId6" Type="http://schemas.openxmlformats.org/officeDocument/2006/relationships/slideLayout" Target="../slideLayouts/slideLayout310.xml"/><Relationship Id="rId11" Type="http://schemas.openxmlformats.org/officeDocument/2006/relationships/slideLayout" Target="../slideLayouts/slideLayout315.xml"/><Relationship Id="rId5" Type="http://schemas.openxmlformats.org/officeDocument/2006/relationships/slideLayout" Target="../slideLayouts/slideLayout309.xml"/><Relationship Id="rId15" Type="http://schemas.openxmlformats.org/officeDocument/2006/relationships/slideLayout" Target="../slideLayouts/slideLayout319.xml"/><Relationship Id="rId10" Type="http://schemas.openxmlformats.org/officeDocument/2006/relationships/slideLayout" Target="../slideLayouts/slideLayout314.xml"/><Relationship Id="rId19" Type="http://schemas.openxmlformats.org/officeDocument/2006/relationships/image" Target="../media/image2.png"/><Relationship Id="rId4" Type="http://schemas.openxmlformats.org/officeDocument/2006/relationships/slideLayout" Target="../slideLayouts/slideLayout308.xml"/><Relationship Id="rId9" Type="http://schemas.openxmlformats.org/officeDocument/2006/relationships/slideLayout" Target="../slideLayouts/slideLayout313.xml"/><Relationship Id="rId14" Type="http://schemas.openxmlformats.org/officeDocument/2006/relationships/slideLayout" Target="../slideLayouts/slideLayout318.xml"/><Relationship Id="rId22" Type="http://schemas.openxmlformats.org/officeDocument/2006/relationships/image" Target="../media/image5.pn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329.xml"/><Relationship Id="rId13" Type="http://schemas.openxmlformats.org/officeDocument/2006/relationships/slideLayout" Target="../slideLayouts/slideLayout334.xml"/><Relationship Id="rId18" Type="http://schemas.openxmlformats.org/officeDocument/2006/relationships/theme" Target="../theme/theme22.xml"/><Relationship Id="rId3" Type="http://schemas.openxmlformats.org/officeDocument/2006/relationships/slideLayout" Target="../slideLayouts/slideLayout324.xml"/><Relationship Id="rId21" Type="http://schemas.openxmlformats.org/officeDocument/2006/relationships/image" Target="../media/image4.png"/><Relationship Id="rId7" Type="http://schemas.openxmlformats.org/officeDocument/2006/relationships/slideLayout" Target="../slideLayouts/slideLayout328.xml"/><Relationship Id="rId12" Type="http://schemas.openxmlformats.org/officeDocument/2006/relationships/slideLayout" Target="../slideLayouts/slideLayout333.xml"/><Relationship Id="rId17" Type="http://schemas.openxmlformats.org/officeDocument/2006/relationships/slideLayout" Target="../slideLayouts/slideLayout338.xml"/><Relationship Id="rId2" Type="http://schemas.openxmlformats.org/officeDocument/2006/relationships/slideLayout" Target="../slideLayouts/slideLayout323.xml"/><Relationship Id="rId16" Type="http://schemas.openxmlformats.org/officeDocument/2006/relationships/slideLayout" Target="../slideLayouts/slideLayout337.xml"/><Relationship Id="rId20" Type="http://schemas.openxmlformats.org/officeDocument/2006/relationships/image" Target="../media/image3.png"/><Relationship Id="rId1" Type="http://schemas.openxmlformats.org/officeDocument/2006/relationships/slideLayout" Target="../slideLayouts/slideLayout322.xml"/><Relationship Id="rId6" Type="http://schemas.openxmlformats.org/officeDocument/2006/relationships/slideLayout" Target="../slideLayouts/slideLayout327.xml"/><Relationship Id="rId11" Type="http://schemas.openxmlformats.org/officeDocument/2006/relationships/slideLayout" Target="../slideLayouts/slideLayout332.xml"/><Relationship Id="rId5" Type="http://schemas.openxmlformats.org/officeDocument/2006/relationships/slideLayout" Target="../slideLayouts/slideLayout326.xml"/><Relationship Id="rId15" Type="http://schemas.openxmlformats.org/officeDocument/2006/relationships/slideLayout" Target="../slideLayouts/slideLayout336.xml"/><Relationship Id="rId10" Type="http://schemas.openxmlformats.org/officeDocument/2006/relationships/slideLayout" Target="../slideLayouts/slideLayout331.xml"/><Relationship Id="rId19" Type="http://schemas.openxmlformats.org/officeDocument/2006/relationships/image" Target="../media/image2.png"/><Relationship Id="rId4" Type="http://schemas.openxmlformats.org/officeDocument/2006/relationships/slideLayout" Target="../slideLayouts/slideLayout325.xml"/><Relationship Id="rId9" Type="http://schemas.openxmlformats.org/officeDocument/2006/relationships/slideLayout" Target="../slideLayouts/slideLayout330.xml"/><Relationship Id="rId14" Type="http://schemas.openxmlformats.org/officeDocument/2006/relationships/slideLayout" Target="../slideLayouts/slideLayout335.xml"/><Relationship Id="rId22" Type="http://schemas.openxmlformats.org/officeDocument/2006/relationships/image" Target="../media/image5.pn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346.xml"/><Relationship Id="rId13" Type="http://schemas.openxmlformats.org/officeDocument/2006/relationships/slideLayout" Target="../slideLayouts/slideLayout351.xml"/><Relationship Id="rId18" Type="http://schemas.openxmlformats.org/officeDocument/2006/relationships/theme" Target="../theme/theme23.xml"/><Relationship Id="rId3" Type="http://schemas.openxmlformats.org/officeDocument/2006/relationships/slideLayout" Target="../slideLayouts/slideLayout341.xml"/><Relationship Id="rId21" Type="http://schemas.openxmlformats.org/officeDocument/2006/relationships/image" Target="../media/image4.png"/><Relationship Id="rId7" Type="http://schemas.openxmlformats.org/officeDocument/2006/relationships/slideLayout" Target="../slideLayouts/slideLayout345.xml"/><Relationship Id="rId12" Type="http://schemas.openxmlformats.org/officeDocument/2006/relationships/slideLayout" Target="../slideLayouts/slideLayout350.xml"/><Relationship Id="rId17" Type="http://schemas.openxmlformats.org/officeDocument/2006/relationships/slideLayout" Target="../slideLayouts/slideLayout355.xml"/><Relationship Id="rId2" Type="http://schemas.openxmlformats.org/officeDocument/2006/relationships/slideLayout" Target="../slideLayouts/slideLayout340.xml"/><Relationship Id="rId16" Type="http://schemas.openxmlformats.org/officeDocument/2006/relationships/slideLayout" Target="../slideLayouts/slideLayout354.xml"/><Relationship Id="rId20" Type="http://schemas.openxmlformats.org/officeDocument/2006/relationships/image" Target="../media/image3.png"/><Relationship Id="rId1" Type="http://schemas.openxmlformats.org/officeDocument/2006/relationships/slideLayout" Target="../slideLayouts/slideLayout339.xml"/><Relationship Id="rId6" Type="http://schemas.openxmlformats.org/officeDocument/2006/relationships/slideLayout" Target="../slideLayouts/slideLayout344.xml"/><Relationship Id="rId11" Type="http://schemas.openxmlformats.org/officeDocument/2006/relationships/slideLayout" Target="../slideLayouts/slideLayout349.xml"/><Relationship Id="rId5" Type="http://schemas.openxmlformats.org/officeDocument/2006/relationships/slideLayout" Target="../slideLayouts/slideLayout343.xml"/><Relationship Id="rId15" Type="http://schemas.openxmlformats.org/officeDocument/2006/relationships/slideLayout" Target="../slideLayouts/slideLayout353.xml"/><Relationship Id="rId10" Type="http://schemas.openxmlformats.org/officeDocument/2006/relationships/slideLayout" Target="../slideLayouts/slideLayout348.xml"/><Relationship Id="rId19" Type="http://schemas.openxmlformats.org/officeDocument/2006/relationships/image" Target="../media/image2.png"/><Relationship Id="rId4" Type="http://schemas.openxmlformats.org/officeDocument/2006/relationships/slideLayout" Target="../slideLayouts/slideLayout342.xml"/><Relationship Id="rId9" Type="http://schemas.openxmlformats.org/officeDocument/2006/relationships/slideLayout" Target="../slideLayouts/slideLayout347.xml"/><Relationship Id="rId14" Type="http://schemas.openxmlformats.org/officeDocument/2006/relationships/slideLayout" Target="../slideLayouts/slideLayout352.xml"/><Relationship Id="rId22" Type="http://schemas.openxmlformats.org/officeDocument/2006/relationships/image" Target="../media/image5.pn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363.xml"/><Relationship Id="rId13" Type="http://schemas.openxmlformats.org/officeDocument/2006/relationships/slideLayout" Target="../slideLayouts/slideLayout368.xml"/><Relationship Id="rId18" Type="http://schemas.openxmlformats.org/officeDocument/2006/relationships/theme" Target="../theme/theme24.xml"/><Relationship Id="rId3" Type="http://schemas.openxmlformats.org/officeDocument/2006/relationships/slideLayout" Target="../slideLayouts/slideLayout358.xml"/><Relationship Id="rId21" Type="http://schemas.openxmlformats.org/officeDocument/2006/relationships/image" Target="../media/image4.png"/><Relationship Id="rId7" Type="http://schemas.openxmlformats.org/officeDocument/2006/relationships/slideLayout" Target="../slideLayouts/slideLayout362.xml"/><Relationship Id="rId12" Type="http://schemas.openxmlformats.org/officeDocument/2006/relationships/slideLayout" Target="../slideLayouts/slideLayout367.xml"/><Relationship Id="rId17" Type="http://schemas.openxmlformats.org/officeDocument/2006/relationships/slideLayout" Target="../slideLayouts/slideLayout372.xml"/><Relationship Id="rId2" Type="http://schemas.openxmlformats.org/officeDocument/2006/relationships/slideLayout" Target="../slideLayouts/slideLayout357.xml"/><Relationship Id="rId16" Type="http://schemas.openxmlformats.org/officeDocument/2006/relationships/slideLayout" Target="../slideLayouts/slideLayout371.xml"/><Relationship Id="rId20" Type="http://schemas.openxmlformats.org/officeDocument/2006/relationships/image" Target="../media/image3.png"/><Relationship Id="rId1" Type="http://schemas.openxmlformats.org/officeDocument/2006/relationships/slideLayout" Target="../slideLayouts/slideLayout356.xml"/><Relationship Id="rId6" Type="http://schemas.openxmlformats.org/officeDocument/2006/relationships/slideLayout" Target="../slideLayouts/slideLayout361.xml"/><Relationship Id="rId11" Type="http://schemas.openxmlformats.org/officeDocument/2006/relationships/slideLayout" Target="../slideLayouts/slideLayout366.xml"/><Relationship Id="rId5" Type="http://schemas.openxmlformats.org/officeDocument/2006/relationships/slideLayout" Target="../slideLayouts/slideLayout360.xml"/><Relationship Id="rId15" Type="http://schemas.openxmlformats.org/officeDocument/2006/relationships/slideLayout" Target="../slideLayouts/slideLayout370.xml"/><Relationship Id="rId10" Type="http://schemas.openxmlformats.org/officeDocument/2006/relationships/slideLayout" Target="../slideLayouts/slideLayout365.xml"/><Relationship Id="rId19" Type="http://schemas.openxmlformats.org/officeDocument/2006/relationships/image" Target="../media/image2.png"/><Relationship Id="rId4" Type="http://schemas.openxmlformats.org/officeDocument/2006/relationships/slideLayout" Target="../slideLayouts/slideLayout359.xml"/><Relationship Id="rId9" Type="http://schemas.openxmlformats.org/officeDocument/2006/relationships/slideLayout" Target="../slideLayouts/slideLayout364.xml"/><Relationship Id="rId14" Type="http://schemas.openxmlformats.org/officeDocument/2006/relationships/slideLayout" Target="../slideLayouts/slideLayout369.xml"/><Relationship Id="rId22" Type="http://schemas.openxmlformats.org/officeDocument/2006/relationships/image" Target="../media/image5.pn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80.xml"/><Relationship Id="rId13" Type="http://schemas.openxmlformats.org/officeDocument/2006/relationships/slideLayout" Target="../slideLayouts/slideLayout385.xml"/><Relationship Id="rId18" Type="http://schemas.openxmlformats.org/officeDocument/2006/relationships/theme" Target="../theme/theme25.xml"/><Relationship Id="rId3" Type="http://schemas.openxmlformats.org/officeDocument/2006/relationships/slideLayout" Target="../slideLayouts/slideLayout375.xml"/><Relationship Id="rId21" Type="http://schemas.openxmlformats.org/officeDocument/2006/relationships/image" Target="../media/image4.png"/><Relationship Id="rId7" Type="http://schemas.openxmlformats.org/officeDocument/2006/relationships/slideLayout" Target="../slideLayouts/slideLayout379.xml"/><Relationship Id="rId12" Type="http://schemas.openxmlformats.org/officeDocument/2006/relationships/slideLayout" Target="../slideLayouts/slideLayout384.xml"/><Relationship Id="rId17" Type="http://schemas.openxmlformats.org/officeDocument/2006/relationships/slideLayout" Target="../slideLayouts/slideLayout389.xml"/><Relationship Id="rId2" Type="http://schemas.openxmlformats.org/officeDocument/2006/relationships/slideLayout" Target="../slideLayouts/slideLayout374.xml"/><Relationship Id="rId16" Type="http://schemas.openxmlformats.org/officeDocument/2006/relationships/slideLayout" Target="../slideLayouts/slideLayout388.xml"/><Relationship Id="rId20" Type="http://schemas.openxmlformats.org/officeDocument/2006/relationships/image" Target="../media/image3.png"/><Relationship Id="rId1" Type="http://schemas.openxmlformats.org/officeDocument/2006/relationships/slideLayout" Target="../slideLayouts/slideLayout373.xml"/><Relationship Id="rId6" Type="http://schemas.openxmlformats.org/officeDocument/2006/relationships/slideLayout" Target="../slideLayouts/slideLayout378.xml"/><Relationship Id="rId11" Type="http://schemas.openxmlformats.org/officeDocument/2006/relationships/slideLayout" Target="../slideLayouts/slideLayout383.xml"/><Relationship Id="rId5" Type="http://schemas.openxmlformats.org/officeDocument/2006/relationships/slideLayout" Target="../slideLayouts/slideLayout377.xml"/><Relationship Id="rId15" Type="http://schemas.openxmlformats.org/officeDocument/2006/relationships/slideLayout" Target="../slideLayouts/slideLayout387.xml"/><Relationship Id="rId10" Type="http://schemas.openxmlformats.org/officeDocument/2006/relationships/slideLayout" Target="../slideLayouts/slideLayout382.xml"/><Relationship Id="rId19" Type="http://schemas.openxmlformats.org/officeDocument/2006/relationships/image" Target="../media/image2.png"/><Relationship Id="rId4" Type="http://schemas.openxmlformats.org/officeDocument/2006/relationships/slideLayout" Target="../slideLayouts/slideLayout376.xml"/><Relationship Id="rId9" Type="http://schemas.openxmlformats.org/officeDocument/2006/relationships/slideLayout" Target="../slideLayouts/slideLayout381.xml"/><Relationship Id="rId14" Type="http://schemas.openxmlformats.org/officeDocument/2006/relationships/slideLayout" Target="../slideLayouts/slideLayout386.xml"/><Relationship Id="rId22" Type="http://schemas.openxmlformats.org/officeDocument/2006/relationships/image" Target="../media/image5.pn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97.xml"/><Relationship Id="rId13" Type="http://schemas.openxmlformats.org/officeDocument/2006/relationships/slideLayout" Target="../slideLayouts/slideLayout402.xml"/><Relationship Id="rId18" Type="http://schemas.openxmlformats.org/officeDocument/2006/relationships/theme" Target="../theme/theme26.xml"/><Relationship Id="rId3" Type="http://schemas.openxmlformats.org/officeDocument/2006/relationships/slideLayout" Target="../slideLayouts/slideLayout392.xml"/><Relationship Id="rId21" Type="http://schemas.openxmlformats.org/officeDocument/2006/relationships/image" Target="../media/image4.png"/><Relationship Id="rId7" Type="http://schemas.openxmlformats.org/officeDocument/2006/relationships/slideLayout" Target="../slideLayouts/slideLayout396.xml"/><Relationship Id="rId12" Type="http://schemas.openxmlformats.org/officeDocument/2006/relationships/slideLayout" Target="../slideLayouts/slideLayout401.xml"/><Relationship Id="rId17" Type="http://schemas.openxmlformats.org/officeDocument/2006/relationships/slideLayout" Target="../slideLayouts/slideLayout406.xml"/><Relationship Id="rId2" Type="http://schemas.openxmlformats.org/officeDocument/2006/relationships/slideLayout" Target="../slideLayouts/slideLayout391.xml"/><Relationship Id="rId16" Type="http://schemas.openxmlformats.org/officeDocument/2006/relationships/slideLayout" Target="../slideLayouts/slideLayout405.xml"/><Relationship Id="rId20" Type="http://schemas.openxmlformats.org/officeDocument/2006/relationships/image" Target="../media/image3.png"/><Relationship Id="rId1" Type="http://schemas.openxmlformats.org/officeDocument/2006/relationships/slideLayout" Target="../slideLayouts/slideLayout390.xml"/><Relationship Id="rId6" Type="http://schemas.openxmlformats.org/officeDocument/2006/relationships/slideLayout" Target="../slideLayouts/slideLayout395.xml"/><Relationship Id="rId11" Type="http://schemas.openxmlformats.org/officeDocument/2006/relationships/slideLayout" Target="../slideLayouts/slideLayout400.xml"/><Relationship Id="rId5" Type="http://schemas.openxmlformats.org/officeDocument/2006/relationships/slideLayout" Target="../slideLayouts/slideLayout394.xml"/><Relationship Id="rId15" Type="http://schemas.openxmlformats.org/officeDocument/2006/relationships/slideLayout" Target="../slideLayouts/slideLayout404.xml"/><Relationship Id="rId10" Type="http://schemas.openxmlformats.org/officeDocument/2006/relationships/slideLayout" Target="../slideLayouts/slideLayout399.xml"/><Relationship Id="rId19" Type="http://schemas.openxmlformats.org/officeDocument/2006/relationships/image" Target="../media/image2.png"/><Relationship Id="rId4" Type="http://schemas.openxmlformats.org/officeDocument/2006/relationships/slideLayout" Target="../slideLayouts/slideLayout393.xml"/><Relationship Id="rId9" Type="http://schemas.openxmlformats.org/officeDocument/2006/relationships/slideLayout" Target="../slideLayouts/slideLayout398.xml"/><Relationship Id="rId14" Type="http://schemas.openxmlformats.org/officeDocument/2006/relationships/slideLayout" Target="../slideLayouts/slideLayout403.xml"/><Relationship Id="rId22" Type="http://schemas.openxmlformats.org/officeDocument/2006/relationships/image" Target="../media/image5.pn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414.xml"/><Relationship Id="rId13" Type="http://schemas.openxmlformats.org/officeDocument/2006/relationships/slideLayout" Target="../slideLayouts/slideLayout419.xml"/><Relationship Id="rId18" Type="http://schemas.openxmlformats.org/officeDocument/2006/relationships/theme" Target="../theme/theme27.xml"/><Relationship Id="rId3" Type="http://schemas.openxmlformats.org/officeDocument/2006/relationships/slideLayout" Target="../slideLayouts/slideLayout409.xml"/><Relationship Id="rId21" Type="http://schemas.openxmlformats.org/officeDocument/2006/relationships/image" Target="../media/image4.png"/><Relationship Id="rId7" Type="http://schemas.openxmlformats.org/officeDocument/2006/relationships/slideLayout" Target="../slideLayouts/slideLayout413.xml"/><Relationship Id="rId12" Type="http://schemas.openxmlformats.org/officeDocument/2006/relationships/slideLayout" Target="../slideLayouts/slideLayout418.xml"/><Relationship Id="rId17" Type="http://schemas.openxmlformats.org/officeDocument/2006/relationships/slideLayout" Target="../slideLayouts/slideLayout423.xml"/><Relationship Id="rId2" Type="http://schemas.openxmlformats.org/officeDocument/2006/relationships/slideLayout" Target="../slideLayouts/slideLayout408.xml"/><Relationship Id="rId16" Type="http://schemas.openxmlformats.org/officeDocument/2006/relationships/slideLayout" Target="../slideLayouts/slideLayout422.xml"/><Relationship Id="rId20" Type="http://schemas.openxmlformats.org/officeDocument/2006/relationships/image" Target="../media/image3.png"/><Relationship Id="rId1" Type="http://schemas.openxmlformats.org/officeDocument/2006/relationships/slideLayout" Target="../slideLayouts/slideLayout407.xml"/><Relationship Id="rId6" Type="http://schemas.openxmlformats.org/officeDocument/2006/relationships/slideLayout" Target="../slideLayouts/slideLayout412.xml"/><Relationship Id="rId11" Type="http://schemas.openxmlformats.org/officeDocument/2006/relationships/slideLayout" Target="../slideLayouts/slideLayout417.xml"/><Relationship Id="rId5" Type="http://schemas.openxmlformats.org/officeDocument/2006/relationships/slideLayout" Target="../slideLayouts/slideLayout411.xml"/><Relationship Id="rId15" Type="http://schemas.openxmlformats.org/officeDocument/2006/relationships/slideLayout" Target="../slideLayouts/slideLayout421.xml"/><Relationship Id="rId10" Type="http://schemas.openxmlformats.org/officeDocument/2006/relationships/slideLayout" Target="../slideLayouts/slideLayout416.xml"/><Relationship Id="rId19" Type="http://schemas.openxmlformats.org/officeDocument/2006/relationships/image" Target="../media/image2.png"/><Relationship Id="rId4" Type="http://schemas.openxmlformats.org/officeDocument/2006/relationships/slideLayout" Target="../slideLayouts/slideLayout410.xml"/><Relationship Id="rId9" Type="http://schemas.openxmlformats.org/officeDocument/2006/relationships/slideLayout" Target="../slideLayouts/slideLayout415.xml"/><Relationship Id="rId14" Type="http://schemas.openxmlformats.org/officeDocument/2006/relationships/slideLayout" Target="../slideLayouts/slideLayout420.xml"/><Relationship Id="rId22" Type="http://schemas.openxmlformats.org/officeDocument/2006/relationships/image" Target="../media/image5.pn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431.xml"/><Relationship Id="rId13" Type="http://schemas.openxmlformats.org/officeDocument/2006/relationships/image" Target="../media/image6.jpeg"/><Relationship Id="rId3" Type="http://schemas.openxmlformats.org/officeDocument/2006/relationships/slideLayout" Target="../slideLayouts/slideLayout426.xml"/><Relationship Id="rId7" Type="http://schemas.openxmlformats.org/officeDocument/2006/relationships/slideLayout" Target="../slideLayouts/slideLayout430.xml"/><Relationship Id="rId12" Type="http://schemas.openxmlformats.org/officeDocument/2006/relationships/theme" Target="../theme/theme28.xml"/><Relationship Id="rId2" Type="http://schemas.openxmlformats.org/officeDocument/2006/relationships/slideLayout" Target="../slideLayouts/slideLayout425.xml"/><Relationship Id="rId1" Type="http://schemas.openxmlformats.org/officeDocument/2006/relationships/slideLayout" Target="../slideLayouts/slideLayout424.xml"/><Relationship Id="rId6" Type="http://schemas.openxmlformats.org/officeDocument/2006/relationships/slideLayout" Target="../slideLayouts/slideLayout429.xml"/><Relationship Id="rId11" Type="http://schemas.openxmlformats.org/officeDocument/2006/relationships/slideLayout" Target="../slideLayouts/slideLayout434.xml"/><Relationship Id="rId5" Type="http://schemas.openxmlformats.org/officeDocument/2006/relationships/slideLayout" Target="../slideLayouts/slideLayout428.xml"/><Relationship Id="rId10" Type="http://schemas.openxmlformats.org/officeDocument/2006/relationships/slideLayout" Target="../slideLayouts/slideLayout433.xml"/><Relationship Id="rId4" Type="http://schemas.openxmlformats.org/officeDocument/2006/relationships/slideLayout" Target="../slideLayouts/slideLayout427.xml"/><Relationship Id="rId9" Type="http://schemas.openxmlformats.org/officeDocument/2006/relationships/slideLayout" Target="../slideLayouts/slideLayout432.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442.xml"/><Relationship Id="rId13" Type="http://schemas.openxmlformats.org/officeDocument/2006/relationships/image" Target="../media/image6.jpeg"/><Relationship Id="rId3" Type="http://schemas.openxmlformats.org/officeDocument/2006/relationships/slideLayout" Target="../slideLayouts/slideLayout437.xml"/><Relationship Id="rId7" Type="http://schemas.openxmlformats.org/officeDocument/2006/relationships/slideLayout" Target="../slideLayouts/slideLayout441.xml"/><Relationship Id="rId12" Type="http://schemas.openxmlformats.org/officeDocument/2006/relationships/theme" Target="../theme/theme29.xml"/><Relationship Id="rId2" Type="http://schemas.openxmlformats.org/officeDocument/2006/relationships/slideLayout" Target="../slideLayouts/slideLayout436.xml"/><Relationship Id="rId1" Type="http://schemas.openxmlformats.org/officeDocument/2006/relationships/slideLayout" Target="../slideLayouts/slideLayout435.xml"/><Relationship Id="rId6" Type="http://schemas.openxmlformats.org/officeDocument/2006/relationships/slideLayout" Target="../slideLayouts/slideLayout440.xml"/><Relationship Id="rId11" Type="http://schemas.openxmlformats.org/officeDocument/2006/relationships/slideLayout" Target="../slideLayouts/slideLayout445.xml"/><Relationship Id="rId5" Type="http://schemas.openxmlformats.org/officeDocument/2006/relationships/slideLayout" Target="../slideLayouts/slideLayout439.xml"/><Relationship Id="rId10" Type="http://schemas.openxmlformats.org/officeDocument/2006/relationships/slideLayout" Target="../slideLayouts/slideLayout444.xml"/><Relationship Id="rId4" Type="http://schemas.openxmlformats.org/officeDocument/2006/relationships/slideLayout" Target="../slideLayouts/slideLayout438.xml"/><Relationship Id="rId9" Type="http://schemas.openxmlformats.org/officeDocument/2006/relationships/slideLayout" Target="../slideLayouts/slideLayout44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6.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453.xml"/><Relationship Id="rId13" Type="http://schemas.openxmlformats.org/officeDocument/2006/relationships/image" Target="../media/image6.jpeg"/><Relationship Id="rId3" Type="http://schemas.openxmlformats.org/officeDocument/2006/relationships/slideLayout" Target="../slideLayouts/slideLayout448.xml"/><Relationship Id="rId7" Type="http://schemas.openxmlformats.org/officeDocument/2006/relationships/slideLayout" Target="../slideLayouts/slideLayout452.xml"/><Relationship Id="rId12" Type="http://schemas.openxmlformats.org/officeDocument/2006/relationships/theme" Target="../theme/theme30.xml"/><Relationship Id="rId2" Type="http://schemas.openxmlformats.org/officeDocument/2006/relationships/slideLayout" Target="../slideLayouts/slideLayout447.xml"/><Relationship Id="rId1" Type="http://schemas.openxmlformats.org/officeDocument/2006/relationships/slideLayout" Target="../slideLayouts/slideLayout446.xml"/><Relationship Id="rId6" Type="http://schemas.openxmlformats.org/officeDocument/2006/relationships/slideLayout" Target="../slideLayouts/slideLayout451.xml"/><Relationship Id="rId11" Type="http://schemas.openxmlformats.org/officeDocument/2006/relationships/slideLayout" Target="../slideLayouts/slideLayout456.xml"/><Relationship Id="rId5" Type="http://schemas.openxmlformats.org/officeDocument/2006/relationships/slideLayout" Target="../slideLayouts/slideLayout450.xml"/><Relationship Id="rId10" Type="http://schemas.openxmlformats.org/officeDocument/2006/relationships/slideLayout" Target="../slideLayouts/slideLayout455.xml"/><Relationship Id="rId4" Type="http://schemas.openxmlformats.org/officeDocument/2006/relationships/slideLayout" Target="../slideLayouts/slideLayout449.xml"/><Relationship Id="rId9" Type="http://schemas.openxmlformats.org/officeDocument/2006/relationships/slideLayout" Target="../slideLayouts/slideLayout454.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464.xml"/><Relationship Id="rId13" Type="http://schemas.openxmlformats.org/officeDocument/2006/relationships/image" Target="../media/image6.jpeg"/><Relationship Id="rId3" Type="http://schemas.openxmlformats.org/officeDocument/2006/relationships/slideLayout" Target="../slideLayouts/slideLayout459.xml"/><Relationship Id="rId7" Type="http://schemas.openxmlformats.org/officeDocument/2006/relationships/slideLayout" Target="../slideLayouts/slideLayout463.xml"/><Relationship Id="rId12" Type="http://schemas.openxmlformats.org/officeDocument/2006/relationships/theme" Target="../theme/theme31.xml"/><Relationship Id="rId2" Type="http://schemas.openxmlformats.org/officeDocument/2006/relationships/slideLayout" Target="../slideLayouts/slideLayout458.xml"/><Relationship Id="rId1" Type="http://schemas.openxmlformats.org/officeDocument/2006/relationships/slideLayout" Target="../slideLayouts/slideLayout457.xml"/><Relationship Id="rId6" Type="http://schemas.openxmlformats.org/officeDocument/2006/relationships/slideLayout" Target="../slideLayouts/slideLayout462.xml"/><Relationship Id="rId11" Type="http://schemas.openxmlformats.org/officeDocument/2006/relationships/slideLayout" Target="../slideLayouts/slideLayout467.xml"/><Relationship Id="rId5" Type="http://schemas.openxmlformats.org/officeDocument/2006/relationships/slideLayout" Target="../slideLayouts/slideLayout461.xml"/><Relationship Id="rId10" Type="http://schemas.openxmlformats.org/officeDocument/2006/relationships/slideLayout" Target="../slideLayouts/slideLayout466.xml"/><Relationship Id="rId4" Type="http://schemas.openxmlformats.org/officeDocument/2006/relationships/slideLayout" Target="../slideLayouts/slideLayout460.xml"/><Relationship Id="rId9" Type="http://schemas.openxmlformats.org/officeDocument/2006/relationships/slideLayout" Target="../slideLayouts/slideLayout465.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475.xml"/><Relationship Id="rId13" Type="http://schemas.openxmlformats.org/officeDocument/2006/relationships/image" Target="../media/image6.jpeg"/><Relationship Id="rId3" Type="http://schemas.openxmlformats.org/officeDocument/2006/relationships/slideLayout" Target="../slideLayouts/slideLayout470.xml"/><Relationship Id="rId7" Type="http://schemas.openxmlformats.org/officeDocument/2006/relationships/slideLayout" Target="../slideLayouts/slideLayout474.xml"/><Relationship Id="rId12" Type="http://schemas.openxmlformats.org/officeDocument/2006/relationships/theme" Target="../theme/theme32.xml"/><Relationship Id="rId2" Type="http://schemas.openxmlformats.org/officeDocument/2006/relationships/slideLayout" Target="../slideLayouts/slideLayout469.xml"/><Relationship Id="rId1" Type="http://schemas.openxmlformats.org/officeDocument/2006/relationships/slideLayout" Target="../slideLayouts/slideLayout468.xml"/><Relationship Id="rId6" Type="http://schemas.openxmlformats.org/officeDocument/2006/relationships/slideLayout" Target="../slideLayouts/slideLayout473.xml"/><Relationship Id="rId11" Type="http://schemas.openxmlformats.org/officeDocument/2006/relationships/slideLayout" Target="../slideLayouts/slideLayout478.xml"/><Relationship Id="rId5" Type="http://schemas.openxmlformats.org/officeDocument/2006/relationships/slideLayout" Target="../slideLayouts/slideLayout472.xml"/><Relationship Id="rId10" Type="http://schemas.openxmlformats.org/officeDocument/2006/relationships/slideLayout" Target="../slideLayouts/slideLayout477.xml"/><Relationship Id="rId4" Type="http://schemas.openxmlformats.org/officeDocument/2006/relationships/slideLayout" Target="../slideLayouts/slideLayout471.xml"/><Relationship Id="rId9" Type="http://schemas.openxmlformats.org/officeDocument/2006/relationships/slideLayout" Target="../slideLayouts/slideLayout476.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486.xml"/><Relationship Id="rId13" Type="http://schemas.openxmlformats.org/officeDocument/2006/relationships/image" Target="../media/image6.jpeg"/><Relationship Id="rId3" Type="http://schemas.openxmlformats.org/officeDocument/2006/relationships/slideLayout" Target="../slideLayouts/slideLayout481.xml"/><Relationship Id="rId7" Type="http://schemas.openxmlformats.org/officeDocument/2006/relationships/slideLayout" Target="../slideLayouts/slideLayout485.xml"/><Relationship Id="rId12" Type="http://schemas.openxmlformats.org/officeDocument/2006/relationships/theme" Target="../theme/theme33.xml"/><Relationship Id="rId2" Type="http://schemas.openxmlformats.org/officeDocument/2006/relationships/slideLayout" Target="../slideLayouts/slideLayout480.xml"/><Relationship Id="rId1" Type="http://schemas.openxmlformats.org/officeDocument/2006/relationships/slideLayout" Target="../slideLayouts/slideLayout479.xml"/><Relationship Id="rId6" Type="http://schemas.openxmlformats.org/officeDocument/2006/relationships/slideLayout" Target="../slideLayouts/slideLayout484.xml"/><Relationship Id="rId11" Type="http://schemas.openxmlformats.org/officeDocument/2006/relationships/slideLayout" Target="../slideLayouts/slideLayout489.xml"/><Relationship Id="rId5" Type="http://schemas.openxmlformats.org/officeDocument/2006/relationships/slideLayout" Target="../slideLayouts/slideLayout483.xml"/><Relationship Id="rId10" Type="http://schemas.openxmlformats.org/officeDocument/2006/relationships/slideLayout" Target="../slideLayouts/slideLayout488.xml"/><Relationship Id="rId4" Type="http://schemas.openxmlformats.org/officeDocument/2006/relationships/slideLayout" Target="../slideLayouts/slideLayout482.xml"/><Relationship Id="rId9" Type="http://schemas.openxmlformats.org/officeDocument/2006/relationships/slideLayout" Target="../slideLayouts/slideLayout487.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497.xml"/><Relationship Id="rId13" Type="http://schemas.openxmlformats.org/officeDocument/2006/relationships/image" Target="../media/image6.jpeg"/><Relationship Id="rId3" Type="http://schemas.openxmlformats.org/officeDocument/2006/relationships/slideLayout" Target="../slideLayouts/slideLayout492.xml"/><Relationship Id="rId7" Type="http://schemas.openxmlformats.org/officeDocument/2006/relationships/slideLayout" Target="../slideLayouts/slideLayout496.xml"/><Relationship Id="rId12" Type="http://schemas.openxmlformats.org/officeDocument/2006/relationships/theme" Target="../theme/theme34.xml"/><Relationship Id="rId2" Type="http://schemas.openxmlformats.org/officeDocument/2006/relationships/slideLayout" Target="../slideLayouts/slideLayout491.xml"/><Relationship Id="rId1" Type="http://schemas.openxmlformats.org/officeDocument/2006/relationships/slideLayout" Target="../slideLayouts/slideLayout490.xml"/><Relationship Id="rId6" Type="http://schemas.openxmlformats.org/officeDocument/2006/relationships/slideLayout" Target="../slideLayouts/slideLayout495.xml"/><Relationship Id="rId11" Type="http://schemas.openxmlformats.org/officeDocument/2006/relationships/slideLayout" Target="../slideLayouts/slideLayout500.xml"/><Relationship Id="rId5" Type="http://schemas.openxmlformats.org/officeDocument/2006/relationships/slideLayout" Target="../slideLayouts/slideLayout494.xml"/><Relationship Id="rId10" Type="http://schemas.openxmlformats.org/officeDocument/2006/relationships/slideLayout" Target="../slideLayouts/slideLayout499.xml"/><Relationship Id="rId4" Type="http://schemas.openxmlformats.org/officeDocument/2006/relationships/slideLayout" Target="../slideLayouts/slideLayout493.xml"/><Relationship Id="rId9" Type="http://schemas.openxmlformats.org/officeDocument/2006/relationships/slideLayout" Target="../slideLayouts/slideLayout498.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508.xml"/><Relationship Id="rId13" Type="http://schemas.openxmlformats.org/officeDocument/2006/relationships/image" Target="../media/image6.jpeg"/><Relationship Id="rId3" Type="http://schemas.openxmlformats.org/officeDocument/2006/relationships/slideLayout" Target="../slideLayouts/slideLayout503.xml"/><Relationship Id="rId7" Type="http://schemas.openxmlformats.org/officeDocument/2006/relationships/slideLayout" Target="../slideLayouts/slideLayout507.xml"/><Relationship Id="rId12" Type="http://schemas.openxmlformats.org/officeDocument/2006/relationships/theme" Target="../theme/theme35.xml"/><Relationship Id="rId2" Type="http://schemas.openxmlformats.org/officeDocument/2006/relationships/slideLayout" Target="../slideLayouts/slideLayout502.xml"/><Relationship Id="rId1" Type="http://schemas.openxmlformats.org/officeDocument/2006/relationships/slideLayout" Target="../slideLayouts/slideLayout501.xml"/><Relationship Id="rId6" Type="http://schemas.openxmlformats.org/officeDocument/2006/relationships/slideLayout" Target="../slideLayouts/slideLayout506.xml"/><Relationship Id="rId11" Type="http://schemas.openxmlformats.org/officeDocument/2006/relationships/slideLayout" Target="../slideLayouts/slideLayout511.xml"/><Relationship Id="rId5" Type="http://schemas.openxmlformats.org/officeDocument/2006/relationships/slideLayout" Target="../slideLayouts/slideLayout505.xml"/><Relationship Id="rId10" Type="http://schemas.openxmlformats.org/officeDocument/2006/relationships/slideLayout" Target="../slideLayouts/slideLayout510.xml"/><Relationship Id="rId4" Type="http://schemas.openxmlformats.org/officeDocument/2006/relationships/slideLayout" Target="../slideLayouts/slideLayout504.xml"/><Relationship Id="rId9" Type="http://schemas.openxmlformats.org/officeDocument/2006/relationships/slideLayout" Target="../slideLayouts/slideLayout509.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519.xml"/><Relationship Id="rId13" Type="http://schemas.openxmlformats.org/officeDocument/2006/relationships/image" Target="../media/image6.jpeg"/><Relationship Id="rId3" Type="http://schemas.openxmlformats.org/officeDocument/2006/relationships/slideLayout" Target="../slideLayouts/slideLayout514.xml"/><Relationship Id="rId7" Type="http://schemas.openxmlformats.org/officeDocument/2006/relationships/slideLayout" Target="../slideLayouts/slideLayout518.xml"/><Relationship Id="rId12" Type="http://schemas.openxmlformats.org/officeDocument/2006/relationships/theme" Target="../theme/theme36.xml"/><Relationship Id="rId2" Type="http://schemas.openxmlformats.org/officeDocument/2006/relationships/slideLayout" Target="../slideLayouts/slideLayout513.xml"/><Relationship Id="rId1" Type="http://schemas.openxmlformats.org/officeDocument/2006/relationships/slideLayout" Target="../slideLayouts/slideLayout512.xml"/><Relationship Id="rId6" Type="http://schemas.openxmlformats.org/officeDocument/2006/relationships/slideLayout" Target="../slideLayouts/slideLayout517.xml"/><Relationship Id="rId11" Type="http://schemas.openxmlformats.org/officeDocument/2006/relationships/slideLayout" Target="../slideLayouts/slideLayout522.xml"/><Relationship Id="rId5" Type="http://schemas.openxmlformats.org/officeDocument/2006/relationships/slideLayout" Target="../slideLayouts/slideLayout516.xml"/><Relationship Id="rId10" Type="http://schemas.openxmlformats.org/officeDocument/2006/relationships/slideLayout" Target="../slideLayouts/slideLayout521.xml"/><Relationship Id="rId4" Type="http://schemas.openxmlformats.org/officeDocument/2006/relationships/slideLayout" Target="../slideLayouts/slideLayout515.xml"/><Relationship Id="rId9" Type="http://schemas.openxmlformats.org/officeDocument/2006/relationships/slideLayout" Target="../slideLayouts/slideLayout520.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530.xml"/><Relationship Id="rId13" Type="http://schemas.openxmlformats.org/officeDocument/2006/relationships/image" Target="../media/image6.jpeg"/><Relationship Id="rId3" Type="http://schemas.openxmlformats.org/officeDocument/2006/relationships/slideLayout" Target="../slideLayouts/slideLayout525.xml"/><Relationship Id="rId7" Type="http://schemas.openxmlformats.org/officeDocument/2006/relationships/slideLayout" Target="../slideLayouts/slideLayout529.xml"/><Relationship Id="rId12" Type="http://schemas.openxmlformats.org/officeDocument/2006/relationships/theme" Target="../theme/theme37.xml"/><Relationship Id="rId2" Type="http://schemas.openxmlformats.org/officeDocument/2006/relationships/slideLayout" Target="../slideLayouts/slideLayout524.xml"/><Relationship Id="rId1" Type="http://schemas.openxmlformats.org/officeDocument/2006/relationships/slideLayout" Target="../slideLayouts/slideLayout523.xml"/><Relationship Id="rId6" Type="http://schemas.openxmlformats.org/officeDocument/2006/relationships/slideLayout" Target="../slideLayouts/slideLayout528.xml"/><Relationship Id="rId11" Type="http://schemas.openxmlformats.org/officeDocument/2006/relationships/slideLayout" Target="../slideLayouts/slideLayout533.xml"/><Relationship Id="rId5" Type="http://schemas.openxmlformats.org/officeDocument/2006/relationships/slideLayout" Target="../slideLayouts/slideLayout527.xml"/><Relationship Id="rId10" Type="http://schemas.openxmlformats.org/officeDocument/2006/relationships/slideLayout" Target="../slideLayouts/slideLayout532.xml"/><Relationship Id="rId4" Type="http://schemas.openxmlformats.org/officeDocument/2006/relationships/slideLayout" Target="../slideLayouts/slideLayout526.xml"/><Relationship Id="rId9" Type="http://schemas.openxmlformats.org/officeDocument/2006/relationships/slideLayout" Target="../slideLayouts/slideLayout531.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541.xml"/><Relationship Id="rId13" Type="http://schemas.openxmlformats.org/officeDocument/2006/relationships/image" Target="../media/image6.jpeg"/><Relationship Id="rId3" Type="http://schemas.openxmlformats.org/officeDocument/2006/relationships/slideLayout" Target="../slideLayouts/slideLayout536.xml"/><Relationship Id="rId7" Type="http://schemas.openxmlformats.org/officeDocument/2006/relationships/slideLayout" Target="../slideLayouts/slideLayout540.xml"/><Relationship Id="rId12" Type="http://schemas.openxmlformats.org/officeDocument/2006/relationships/theme" Target="../theme/theme38.xml"/><Relationship Id="rId2" Type="http://schemas.openxmlformats.org/officeDocument/2006/relationships/slideLayout" Target="../slideLayouts/slideLayout535.xml"/><Relationship Id="rId1" Type="http://schemas.openxmlformats.org/officeDocument/2006/relationships/slideLayout" Target="../slideLayouts/slideLayout534.xml"/><Relationship Id="rId6" Type="http://schemas.openxmlformats.org/officeDocument/2006/relationships/slideLayout" Target="../slideLayouts/slideLayout539.xml"/><Relationship Id="rId11" Type="http://schemas.openxmlformats.org/officeDocument/2006/relationships/slideLayout" Target="../slideLayouts/slideLayout544.xml"/><Relationship Id="rId5" Type="http://schemas.openxmlformats.org/officeDocument/2006/relationships/slideLayout" Target="../slideLayouts/slideLayout538.xml"/><Relationship Id="rId10" Type="http://schemas.openxmlformats.org/officeDocument/2006/relationships/slideLayout" Target="../slideLayouts/slideLayout543.xml"/><Relationship Id="rId4" Type="http://schemas.openxmlformats.org/officeDocument/2006/relationships/slideLayout" Target="../slideLayouts/slideLayout537.xml"/><Relationship Id="rId9" Type="http://schemas.openxmlformats.org/officeDocument/2006/relationships/slideLayout" Target="../slideLayouts/slideLayout542.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552.xml"/><Relationship Id="rId13" Type="http://schemas.openxmlformats.org/officeDocument/2006/relationships/image" Target="../media/image6.jpeg"/><Relationship Id="rId3" Type="http://schemas.openxmlformats.org/officeDocument/2006/relationships/slideLayout" Target="../slideLayouts/slideLayout547.xml"/><Relationship Id="rId7" Type="http://schemas.openxmlformats.org/officeDocument/2006/relationships/slideLayout" Target="../slideLayouts/slideLayout551.xml"/><Relationship Id="rId12" Type="http://schemas.openxmlformats.org/officeDocument/2006/relationships/theme" Target="../theme/theme39.xml"/><Relationship Id="rId2" Type="http://schemas.openxmlformats.org/officeDocument/2006/relationships/slideLayout" Target="../slideLayouts/slideLayout546.xml"/><Relationship Id="rId1" Type="http://schemas.openxmlformats.org/officeDocument/2006/relationships/slideLayout" Target="../slideLayouts/slideLayout545.xml"/><Relationship Id="rId6" Type="http://schemas.openxmlformats.org/officeDocument/2006/relationships/slideLayout" Target="../slideLayouts/slideLayout550.xml"/><Relationship Id="rId11" Type="http://schemas.openxmlformats.org/officeDocument/2006/relationships/slideLayout" Target="../slideLayouts/slideLayout555.xml"/><Relationship Id="rId5" Type="http://schemas.openxmlformats.org/officeDocument/2006/relationships/slideLayout" Target="../slideLayouts/slideLayout549.xml"/><Relationship Id="rId10" Type="http://schemas.openxmlformats.org/officeDocument/2006/relationships/slideLayout" Target="../slideLayouts/slideLayout554.xml"/><Relationship Id="rId4" Type="http://schemas.openxmlformats.org/officeDocument/2006/relationships/slideLayout" Target="../slideLayouts/slideLayout548.xml"/><Relationship Id="rId9" Type="http://schemas.openxmlformats.org/officeDocument/2006/relationships/slideLayout" Target="../slideLayouts/slideLayout55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6.jpe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563.xml"/><Relationship Id="rId13" Type="http://schemas.openxmlformats.org/officeDocument/2006/relationships/image" Target="../media/image6.jpeg"/><Relationship Id="rId3" Type="http://schemas.openxmlformats.org/officeDocument/2006/relationships/slideLayout" Target="../slideLayouts/slideLayout558.xml"/><Relationship Id="rId7" Type="http://schemas.openxmlformats.org/officeDocument/2006/relationships/slideLayout" Target="../slideLayouts/slideLayout562.xml"/><Relationship Id="rId12" Type="http://schemas.openxmlformats.org/officeDocument/2006/relationships/theme" Target="../theme/theme40.xml"/><Relationship Id="rId2" Type="http://schemas.openxmlformats.org/officeDocument/2006/relationships/slideLayout" Target="../slideLayouts/slideLayout557.xml"/><Relationship Id="rId1" Type="http://schemas.openxmlformats.org/officeDocument/2006/relationships/slideLayout" Target="../slideLayouts/slideLayout556.xml"/><Relationship Id="rId6" Type="http://schemas.openxmlformats.org/officeDocument/2006/relationships/slideLayout" Target="../slideLayouts/slideLayout561.xml"/><Relationship Id="rId11" Type="http://schemas.openxmlformats.org/officeDocument/2006/relationships/slideLayout" Target="../slideLayouts/slideLayout566.xml"/><Relationship Id="rId5" Type="http://schemas.openxmlformats.org/officeDocument/2006/relationships/slideLayout" Target="../slideLayouts/slideLayout560.xml"/><Relationship Id="rId10" Type="http://schemas.openxmlformats.org/officeDocument/2006/relationships/slideLayout" Target="../slideLayouts/slideLayout565.xml"/><Relationship Id="rId4" Type="http://schemas.openxmlformats.org/officeDocument/2006/relationships/slideLayout" Target="../slideLayouts/slideLayout559.xml"/><Relationship Id="rId9" Type="http://schemas.openxmlformats.org/officeDocument/2006/relationships/slideLayout" Target="../slideLayouts/slideLayout564.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574.xml"/><Relationship Id="rId13" Type="http://schemas.openxmlformats.org/officeDocument/2006/relationships/image" Target="../media/image6.jpeg"/><Relationship Id="rId3" Type="http://schemas.openxmlformats.org/officeDocument/2006/relationships/slideLayout" Target="../slideLayouts/slideLayout569.xml"/><Relationship Id="rId7" Type="http://schemas.openxmlformats.org/officeDocument/2006/relationships/slideLayout" Target="../slideLayouts/slideLayout573.xml"/><Relationship Id="rId12" Type="http://schemas.openxmlformats.org/officeDocument/2006/relationships/theme" Target="../theme/theme41.xml"/><Relationship Id="rId2" Type="http://schemas.openxmlformats.org/officeDocument/2006/relationships/slideLayout" Target="../slideLayouts/slideLayout568.xml"/><Relationship Id="rId1" Type="http://schemas.openxmlformats.org/officeDocument/2006/relationships/slideLayout" Target="../slideLayouts/slideLayout567.xml"/><Relationship Id="rId6" Type="http://schemas.openxmlformats.org/officeDocument/2006/relationships/slideLayout" Target="../slideLayouts/slideLayout572.xml"/><Relationship Id="rId11" Type="http://schemas.openxmlformats.org/officeDocument/2006/relationships/slideLayout" Target="../slideLayouts/slideLayout577.xml"/><Relationship Id="rId5" Type="http://schemas.openxmlformats.org/officeDocument/2006/relationships/slideLayout" Target="../slideLayouts/slideLayout571.xml"/><Relationship Id="rId10" Type="http://schemas.openxmlformats.org/officeDocument/2006/relationships/slideLayout" Target="../slideLayouts/slideLayout576.xml"/><Relationship Id="rId4" Type="http://schemas.openxmlformats.org/officeDocument/2006/relationships/slideLayout" Target="../slideLayouts/slideLayout570.xml"/><Relationship Id="rId9" Type="http://schemas.openxmlformats.org/officeDocument/2006/relationships/slideLayout" Target="../slideLayouts/slideLayout575.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585.xml"/><Relationship Id="rId13" Type="http://schemas.openxmlformats.org/officeDocument/2006/relationships/image" Target="../media/image6.jpeg"/><Relationship Id="rId3" Type="http://schemas.openxmlformats.org/officeDocument/2006/relationships/slideLayout" Target="../slideLayouts/slideLayout580.xml"/><Relationship Id="rId7" Type="http://schemas.openxmlformats.org/officeDocument/2006/relationships/slideLayout" Target="../slideLayouts/slideLayout584.xml"/><Relationship Id="rId12" Type="http://schemas.openxmlformats.org/officeDocument/2006/relationships/theme" Target="../theme/theme42.xml"/><Relationship Id="rId2" Type="http://schemas.openxmlformats.org/officeDocument/2006/relationships/slideLayout" Target="../slideLayouts/slideLayout579.xml"/><Relationship Id="rId1" Type="http://schemas.openxmlformats.org/officeDocument/2006/relationships/slideLayout" Target="../slideLayouts/slideLayout578.xml"/><Relationship Id="rId6" Type="http://schemas.openxmlformats.org/officeDocument/2006/relationships/slideLayout" Target="../slideLayouts/slideLayout583.xml"/><Relationship Id="rId11" Type="http://schemas.openxmlformats.org/officeDocument/2006/relationships/slideLayout" Target="../slideLayouts/slideLayout588.xml"/><Relationship Id="rId5" Type="http://schemas.openxmlformats.org/officeDocument/2006/relationships/slideLayout" Target="../slideLayouts/slideLayout582.xml"/><Relationship Id="rId10" Type="http://schemas.openxmlformats.org/officeDocument/2006/relationships/slideLayout" Target="../slideLayouts/slideLayout587.xml"/><Relationship Id="rId4" Type="http://schemas.openxmlformats.org/officeDocument/2006/relationships/slideLayout" Target="../slideLayouts/slideLayout581.xml"/><Relationship Id="rId9" Type="http://schemas.openxmlformats.org/officeDocument/2006/relationships/slideLayout" Target="../slideLayouts/slideLayout586.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596.xml"/><Relationship Id="rId13" Type="http://schemas.openxmlformats.org/officeDocument/2006/relationships/image" Target="../media/image6.jpeg"/><Relationship Id="rId3" Type="http://schemas.openxmlformats.org/officeDocument/2006/relationships/slideLayout" Target="../slideLayouts/slideLayout591.xml"/><Relationship Id="rId7" Type="http://schemas.openxmlformats.org/officeDocument/2006/relationships/slideLayout" Target="../slideLayouts/slideLayout595.xml"/><Relationship Id="rId12" Type="http://schemas.openxmlformats.org/officeDocument/2006/relationships/theme" Target="../theme/theme43.xml"/><Relationship Id="rId2" Type="http://schemas.openxmlformats.org/officeDocument/2006/relationships/slideLayout" Target="../slideLayouts/slideLayout590.xml"/><Relationship Id="rId1" Type="http://schemas.openxmlformats.org/officeDocument/2006/relationships/slideLayout" Target="../slideLayouts/slideLayout589.xml"/><Relationship Id="rId6" Type="http://schemas.openxmlformats.org/officeDocument/2006/relationships/slideLayout" Target="../slideLayouts/slideLayout594.xml"/><Relationship Id="rId11" Type="http://schemas.openxmlformats.org/officeDocument/2006/relationships/slideLayout" Target="../slideLayouts/slideLayout599.xml"/><Relationship Id="rId5" Type="http://schemas.openxmlformats.org/officeDocument/2006/relationships/slideLayout" Target="../slideLayouts/slideLayout593.xml"/><Relationship Id="rId10" Type="http://schemas.openxmlformats.org/officeDocument/2006/relationships/slideLayout" Target="../slideLayouts/slideLayout598.xml"/><Relationship Id="rId4" Type="http://schemas.openxmlformats.org/officeDocument/2006/relationships/slideLayout" Target="../slideLayouts/slideLayout592.xml"/><Relationship Id="rId9" Type="http://schemas.openxmlformats.org/officeDocument/2006/relationships/slideLayout" Target="../slideLayouts/slideLayout597.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607.xml"/><Relationship Id="rId13" Type="http://schemas.openxmlformats.org/officeDocument/2006/relationships/image" Target="../media/image6.jpeg"/><Relationship Id="rId3" Type="http://schemas.openxmlformats.org/officeDocument/2006/relationships/slideLayout" Target="../slideLayouts/slideLayout602.xml"/><Relationship Id="rId7" Type="http://schemas.openxmlformats.org/officeDocument/2006/relationships/slideLayout" Target="../slideLayouts/slideLayout606.xml"/><Relationship Id="rId12" Type="http://schemas.openxmlformats.org/officeDocument/2006/relationships/theme" Target="../theme/theme44.xml"/><Relationship Id="rId2" Type="http://schemas.openxmlformats.org/officeDocument/2006/relationships/slideLayout" Target="../slideLayouts/slideLayout601.xml"/><Relationship Id="rId1" Type="http://schemas.openxmlformats.org/officeDocument/2006/relationships/slideLayout" Target="../slideLayouts/slideLayout600.xml"/><Relationship Id="rId6" Type="http://schemas.openxmlformats.org/officeDocument/2006/relationships/slideLayout" Target="../slideLayouts/slideLayout605.xml"/><Relationship Id="rId11" Type="http://schemas.openxmlformats.org/officeDocument/2006/relationships/slideLayout" Target="../slideLayouts/slideLayout610.xml"/><Relationship Id="rId5" Type="http://schemas.openxmlformats.org/officeDocument/2006/relationships/slideLayout" Target="../slideLayouts/slideLayout604.xml"/><Relationship Id="rId10" Type="http://schemas.openxmlformats.org/officeDocument/2006/relationships/slideLayout" Target="../slideLayouts/slideLayout609.xml"/><Relationship Id="rId4" Type="http://schemas.openxmlformats.org/officeDocument/2006/relationships/slideLayout" Target="../slideLayouts/slideLayout603.xml"/><Relationship Id="rId9" Type="http://schemas.openxmlformats.org/officeDocument/2006/relationships/slideLayout" Target="../slideLayouts/slideLayout608.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618.xml"/><Relationship Id="rId13" Type="http://schemas.openxmlformats.org/officeDocument/2006/relationships/image" Target="../media/image6.jpeg"/><Relationship Id="rId3" Type="http://schemas.openxmlformats.org/officeDocument/2006/relationships/slideLayout" Target="../slideLayouts/slideLayout613.xml"/><Relationship Id="rId7" Type="http://schemas.openxmlformats.org/officeDocument/2006/relationships/slideLayout" Target="../slideLayouts/slideLayout617.xml"/><Relationship Id="rId12" Type="http://schemas.openxmlformats.org/officeDocument/2006/relationships/theme" Target="../theme/theme45.xml"/><Relationship Id="rId2" Type="http://schemas.openxmlformats.org/officeDocument/2006/relationships/slideLayout" Target="../slideLayouts/slideLayout612.xml"/><Relationship Id="rId1" Type="http://schemas.openxmlformats.org/officeDocument/2006/relationships/slideLayout" Target="../slideLayouts/slideLayout611.xml"/><Relationship Id="rId6" Type="http://schemas.openxmlformats.org/officeDocument/2006/relationships/slideLayout" Target="../slideLayouts/slideLayout616.xml"/><Relationship Id="rId11" Type="http://schemas.openxmlformats.org/officeDocument/2006/relationships/slideLayout" Target="../slideLayouts/slideLayout621.xml"/><Relationship Id="rId5" Type="http://schemas.openxmlformats.org/officeDocument/2006/relationships/slideLayout" Target="../slideLayouts/slideLayout615.xml"/><Relationship Id="rId10" Type="http://schemas.openxmlformats.org/officeDocument/2006/relationships/slideLayout" Target="../slideLayouts/slideLayout620.xml"/><Relationship Id="rId4" Type="http://schemas.openxmlformats.org/officeDocument/2006/relationships/slideLayout" Target="../slideLayouts/slideLayout614.xml"/><Relationship Id="rId9" Type="http://schemas.openxmlformats.org/officeDocument/2006/relationships/slideLayout" Target="../slideLayouts/slideLayout619.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629.xml"/><Relationship Id="rId13" Type="http://schemas.openxmlformats.org/officeDocument/2006/relationships/image" Target="../media/image6.jpeg"/><Relationship Id="rId3" Type="http://schemas.openxmlformats.org/officeDocument/2006/relationships/slideLayout" Target="../slideLayouts/slideLayout624.xml"/><Relationship Id="rId7" Type="http://schemas.openxmlformats.org/officeDocument/2006/relationships/slideLayout" Target="../slideLayouts/slideLayout628.xml"/><Relationship Id="rId12" Type="http://schemas.openxmlformats.org/officeDocument/2006/relationships/theme" Target="../theme/theme46.xml"/><Relationship Id="rId2" Type="http://schemas.openxmlformats.org/officeDocument/2006/relationships/slideLayout" Target="../slideLayouts/slideLayout623.xml"/><Relationship Id="rId1" Type="http://schemas.openxmlformats.org/officeDocument/2006/relationships/slideLayout" Target="../slideLayouts/slideLayout622.xml"/><Relationship Id="rId6" Type="http://schemas.openxmlformats.org/officeDocument/2006/relationships/slideLayout" Target="../slideLayouts/slideLayout627.xml"/><Relationship Id="rId11" Type="http://schemas.openxmlformats.org/officeDocument/2006/relationships/slideLayout" Target="../slideLayouts/slideLayout632.xml"/><Relationship Id="rId5" Type="http://schemas.openxmlformats.org/officeDocument/2006/relationships/slideLayout" Target="../slideLayouts/slideLayout626.xml"/><Relationship Id="rId10" Type="http://schemas.openxmlformats.org/officeDocument/2006/relationships/slideLayout" Target="../slideLayouts/slideLayout631.xml"/><Relationship Id="rId4" Type="http://schemas.openxmlformats.org/officeDocument/2006/relationships/slideLayout" Target="../slideLayouts/slideLayout625.xml"/><Relationship Id="rId9" Type="http://schemas.openxmlformats.org/officeDocument/2006/relationships/slideLayout" Target="../slideLayouts/slideLayout630.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640.xml"/><Relationship Id="rId13" Type="http://schemas.openxmlformats.org/officeDocument/2006/relationships/image" Target="../media/image6.jpeg"/><Relationship Id="rId3" Type="http://schemas.openxmlformats.org/officeDocument/2006/relationships/slideLayout" Target="../slideLayouts/slideLayout635.xml"/><Relationship Id="rId7" Type="http://schemas.openxmlformats.org/officeDocument/2006/relationships/slideLayout" Target="../slideLayouts/slideLayout639.xml"/><Relationship Id="rId12" Type="http://schemas.openxmlformats.org/officeDocument/2006/relationships/theme" Target="../theme/theme47.xml"/><Relationship Id="rId2" Type="http://schemas.openxmlformats.org/officeDocument/2006/relationships/slideLayout" Target="../slideLayouts/slideLayout634.xml"/><Relationship Id="rId1" Type="http://schemas.openxmlformats.org/officeDocument/2006/relationships/slideLayout" Target="../slideLayouts/slideLayout633.xml"/><Relationship Id="rId6" Type="http://schemas.openxmlformats.org/officeDocument/2006/relationships/slideLayout" Target="../slideLayouts/slideLayout638.xml"/><Relationship Id="rId11" Type="http://schemas.openxmlformats.org/officeDocument/2006/relationships/slideLayout" Target="../slideLayouts/slideLayout643.xml"/><Relationship Id="rId5" Type="http://schemas.openxmlformats.org/officeDocument/2006/relationships/slideLayout" Target="../slideLayouts/slideLayout637.xml"/><Relationship Id="rId10" Type="http://schemas.openxmlformats.org/officeDocument/2006/relationships/slideLayout" Target="../slideLayouts/slideLayout642.xml"/><Relationship Id="rId4" Type="http://schemas.openxmlformats.org/officeDocument/2006/relationships/slideLayout" Target="../slideLayouts/slideLayout636.xml"/><Relationship Id="rId9" Type="http://schemas.openxmlformats.org/officeDocument/2006/relationships/slideLayout" Target="../slideLayouts/slideLayout641.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651.xml"/><Relationship Id="rId13" Type="http://schemas.openxmlformats.org/officeDocument/2006/relationships/audio" Target="../media/audio1.wav"/><Relationship Id="rId3" Type="http://schemas.openxmlformats.org/officeDocument/2006/relationships/slideLayout" Target="../slideLayouts/slideLayout646.xml"/><Relationship Id="rId7" Type="http://schemas.openxmlformats.org/officeDocument/2006/relationships/slideLayout" Target="../slideLayouts/slideLayout650.xml"/><Relationship Id="rId12" Type="http://schemas.openxmlformats.org/officeDocument/2006/relationships/theme" Target="../theme/theme48.xml"/><Relationship Id="rId2" Type="http://schemas.openxmlformats.org/officeDocument/2006/relationships/slideLayout" Target="../slideLayouts/slideLayout645.xml"/><Relationship Id="rId1" Type="http://schemas.openxmlformats.org/officeDocument/2006/relationships/slideLayout" Target="../slideLayouts/slideLayout644.xml"/><Relationship Id="rId6" Type="http://schemas.openxmlformats.org/officeDocument/2006/relationships/slideLayout" Target="../slideLayouts/slideLayout649.xml"/><Relationship Id="rId11" Type="http://schemas.openxmlformats.org/officeDocument/2006/relationships/slideLayout" Target="../slideLayouts/slideLayout654.xml"/><Relationship Id="rId5" Type="http://schemas.openxmlformats.org/officeDocument/2006/relationships/slideLayout" Target="../slideLayouts/slideLayout648.xml"/><Relationship Id="rId10" Type="http://schemas.openxmlformats.org/officeDocument/2006/relationships/slideLayout" Target="../slideLayouts/slideLayout653.xml"/><Relationship Id="rId4" Type="http://schemas.openxmlformats.org/officeDocument/2006/relationships/slideLayout" Target="../slideLayouts/slideLayout647.xml"/><Relationship Id="rId9" Type="http://schemas.openxmlformats.org/officeDocument/2006/relationships/slideLayout" Target="../slideLayouts/slideLayout652.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662.xml"/><Relationship Id="rId13" Type="http://schemas.openxmlformats.org/officeDocument/2006/relationships/audio" Target="../media/audio1.wav"/><Relationship Id="rId3" Type="http://schemas.openxmlformats.org/officeDocument/2006/relationships/slideLayout" Target="../slideLayouts/slideLayout657.xml"/><Relationship Id="rId7" Type="http://schemas.openxmlformats.org/officeDocument/2006/relationships/slideLayout" Target="../slideLayouts/slideLayout661.xml"/><Relationship Id="rId12" Type="http://schemas.openxmlformats.org/officeDocument/2006/relationships/theme" Target="../theme/theme49.xml"/><Relationship Id="rId2" Type="http://schemas.openxmlformats.org/officeDocument/2006/relationships/slideLayout" Target="../slideLayouts/slideLayout656.xml"/><Relationship Id="rId1" Type="http://schemas.openxmlformats.org/officeDocument/2006/relationships/slideLayout" Target="../slideLayouts/slideLayout655.xml"/><Relationship Id="rId6" Type="http://schemas.openxmlformats.org/officeDocument/2006/relationships/slideLayout" Target="../slideLayouts/slideLayout660.xml"/><Relationship Id="rId11" Type="http://schemas.openxmlformats.org/officeDocument/2006/relationships/slideLayout" Target="../slideLayouts/slideLayout665.xml"/><Relationship Id="rId5" Type="http://schemas.openxmlformats.org/officeDocument/2006/relationships/slideLayout" Target="../slideLayouts/slideLayout659.xml"/><Relationship Id="rId10" Type="http://schemas.openxmlformats.org/officeDocument/2006/relationships/slideLayout" Target="../slideLayouts/slideLayout664.xml"/><Relationship Id="rId4" Type="http://schemas.openxmlformats.org/officeDocument/2006/relationships/slideLayout" Target="../slideLayouts/slideLayout658.xml"/><Relationship Id="rId9" Type="http://schemas.openxmlformats.org/officeDocument/2006/relationships/slideLayout" Target="../slideLayouts/slideLayout66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6.jpe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673.xml"/><Relationship Id="rId13" Type="http://schemas.openxmlformats.org/officeDocument/2006/relationships/audio" Target="../media/audio1.wav"/><Relationship Id="rId3" Type="http://schemas.openxmlformats.org/officeDocument/2006/relationships/slideLayout" Target="../slideLayouts/slideLayout668.xml"/><Relationship Id="rId7" Type="http://schemas.openxmlformats.org/officeDocument/2006/relationships/slideLayout" Target="../slideLayouts/slideLayout672.xml"/><Relationship Id="rId12" Type="http://schemas.openxmlformats.org/officeDocument/2006/relationships/theme" Target="../theme/theme50.xml"/><Relationship Id="rId2" Type="http://schemas.openxmlformats.org/officeDocument/2006/relationships/slideLayout" Target="../slideLayouts/slideLayout667.xml"/><Relationship Id="rId1" Type="http://schemas.openxmlformats.org/officeDocument/2006/relationships/slideLayout" Target="../slideLayouts/slideLayout666.xml"/><Relationship Id="rId6" Type="http://schemas.openxmlformats.org/officeDocument/2006/relationships/slideLayout" Target="../slideLayouts/slideLayout671.xml"/><Relationship Id="rId11" Type="http://schemas.openxmlformats.org/officeDocument/2006/relationships/slideLayout" Target="../slideLayouts/slideLayout676.xml"/><Relationship Id="rId5" Type="http://schemas.openxmlformats.org/officeDocument/2006/relationships/slideLayout" Target="../slideLayouts/slideLayout670.xml"/><Relationship Id="rId10" Type="http://schemas.openxmlformats.org/officeDocument/2006/relationships/slideLayout" Target="../slideLayouts/slideLayout675.xml"/><Relationship Id="rId4" Type="http://schemas.openxmlformats.org/officeDocument/2006/relationships/slideLayout" Target="../slideLayouts/slideLayout669.xml"/><Relationship Id="rId9" Type="http://schemas.openxmlformats.org/officeDocument/2006/relationships/slideLayout" Target="../slideLayouts/slideLayout674.xml"/></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684.xml"/><Relationship Id="rId13" Type="http://schemas.openxmlformats.org/officeDocument/2006/relationships/audio" Target="../media/audio1.wav"/><Relationship Id="rId3" Type="http://schemas.openxmlformats.org/officeDocument/2006/relationships/slideLayout" Target="../slideLayouts/slideLayout679.xml"/><Relationship Id="rId7" Type="http://schemas.openxmlformats.org/officeDocument/2006/relationships/slideLayout" Target="../slideLayouts/slideLayout683.xml"/><Relationship Id="rId12" Type="http://schemas.openxmlformats.org/officeDocument/2006/relationships/theme" Target="../theme/theme51.xml"/><Relationship Id="rId2" Type="http://schemas.openxmlformats.org/officeDocument/2006/relationships/slideLayout" Target="../slideLayouts/slideLayout678.xml"/><Relationship Id="rId1" Type="http://schemas.openxmlformats.org/officeDocument/2006/relationships/slideLayout" Target="../slideLayouts/slideLayout677.xml"/><Relationship Id="rId6" Type="http://schemas.openxmlformats.org/officeDocument/2006/relationships/slideLayout" Target="../slideLayouts/slideLayout682.xml"/><Relationship Id="rId11" Type="http://schemas.openxmlformats.org/officeDocument/2006/relationships/slideLayout" Target="../slideLayouts/slideLayout687.xml"/><Relationship Id="rId5" Type="http://schemas.openxmlformats.org/officeDocument/2006/relationships/slideLayout" Target="../slideLayouts/slideLayout681.xml"/><Relationship Id="rId10" Type="http://schemas.openxmlformats.org/officeDocument/2006/relationships/slideLayout" Target="../slideLayouts/slideLayout686.xml"/><Relationship Id="rId4" Type="http://schemas.openxmlformats.org/officeDocument/2006/relationships/slideLayout" Target="../slideLayouts/slideLayout680.xml"/><Relationship Id="rId9" Type="http://schemas.openxmlformats.org/officeDocument/2006/relationships/slideLayout" Target="../slideLayouts/slideLayout685.xml"/></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695.xml"/><Relationship Id="rId13" Type="http://schemas.openxmlformats.org/officeDocument/2006/relationships/audio" Target="../media/audio1.wav"/><Relationship Id="rId3" Type="http://schemas.openxmlformats.org/officeDocument/2006/relationships/slideLayout" Target="../slideLayouts/slideLayout690.xml"/><Relationship Id="rId7" Type="http://schemas.openxmlformats.org/officeDocument/2006/relationships/slideLayout" Target="../slideLayouts/slideLayout694.xml"/><Relationship Id="rId12" Type="http://schemas.openxmlformats.org/officeDocument/2006/relationships/theme" Target="../theme/theme52.xml"/><Relationship Id="rId2" Type="http://schemas.openxmlformats.org/officeDocument/2006/relationships/slideLayout" Target="../slideLayouts/slideLayout689.xml"/><Relationship Id="rId1" Type="http://schemas.openxmlformats.org/officeDocument/2006/relationships/slideLayout" Target="../slideLayouts/slideLayout688.xml"/><Relationship Id="rId6" Type="http://schemas.openxmlformats.org/officeDocument/2006/relationships/slideLayout" Target="../slideLayouts/slideLayout693.xml"/><Relationship Id="rId11" Type="http://schemas.openxmlformats.org/officeDocument/2006/relationships/slideLayout" Target="../slideLayouts/slideLayout698.xml"/><Relationship Id="rId5" Type="http://schemas.openxmlformats.org/officeDocument/2006/relationships/slideLayout" Target="../slideLayouts/slideLayout692.xml"/><Relationship Id="rId10" Type="http://schemas.openxmlformats.org/officeDocument/2006/relationships/slideLayout" Target="../slideLayouts/slideLayout697.xml"/><Relationship Id="rId4" Type="http://schemas.openxmlformats.org/officeDocument/2006/relationships/slideLayout" Target="../slideLayouts/slideLayout691.xml"/><Relationship Id="rId9" Type="http://schemas.openxmlformats.org/officeDocument/2006/relationships/slideLayout" Target="../slideLayouts/slideLayout696.xml"/></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706.xml"/><Relationship Id="rId13" Type="http://schemas.openxmlformats.org/officeDocument/2006/relationships/audio" Target="../media/audio1.wav"/><Relationship Id="rId3" Type="http://schemas.openxmlformats.org/officeDocument/2006/relationships/slideLayout" Target="../slideLayouts/slideLayout701.xml"/><Relationship Id="rId7" Type="http://schemas.openxmlformats.org/officeDocument/2006/relationships/slideLayout" Target="../slideLayouts/slideLayout705.xml"/><Relationship Id="rId12" Type="http://schemas.openxmlformats.org/officeDocument/2006/relationships/theme" Target="../theme/theme53.xml"/><Relationship Id="rId2" Type="http://schemas.openxmlformats.org/officeDocument/2006/relationships/slideLayout" Target="../slideLayouts/slideLayout700.xml"/><Relationship Id="rId1" Type="http://schemas.openxmlformats.org/officeDocument/2006/relationships/slideLayout" Target="../slideLayouts/slideLayout699.xml"/><Relationship Id="rId6" Type="http://schemas.openxmlformats.org/officeDocument/2006/relationships/slideLayout" Target="../slideLayouts/slideLayout704.xml"/><Relationship Id="rId11" Type="http://schemas.openxmlformats.org/officeDocument/2006/relationships/slideLayout" Target="../slideLayouts/slideLayout709.xml"/><Relationship Id="rId5" Type="http://schemas.openxmlformats.org/officeDocument/2006/relationships/slideLayout" Target="../slideLayouts/slideLayout703.xml"/><Relationship Id="rId10" Type="http://schemas.openxmlformats.org/officeDocument/2006/relationships/slideLayout" Target="../slideLayouts/slideLayout708.xml"/><Relationship Id="rId4" Type="http://schemas.openxmlformats.org/officeDocument/2006/relationships/slideLayout" Target="../slideLayouts/slideLayout702.xml"/><Relationship Id="rId9" Type="http://schemas.openxmlformats.org/officeDocument/2006/relationships/slideLayout" Target="../slideLayouts/slideLayout707.xml"/></Relationships>
</file>

<file path=ppt/slideMasters/_rels/slideMaster54.xml.rels><?xml version="1.0" encoding="UTF-8" standalone="yes"?>
<Relationships xmlns="http://schemas.openxmlformats.org/package/2006/relationships"><Relationship Id="rId8" Type="http://schemas.openxmlformats.org/officeDocument/2006/relationships/slideLayout" Target="../slideLayouts/slideLayout717.xml"/><Relationship Id="rId13" Type="http://schemas.openxmlformats.org/officeDocument/2006/relationships/slideLayout" Target="../slideLayouts/slideLayout722.xml"/><Relationship Id="rId18" Type="http://schemas.openxmlformats.org/officeDocument/2006/relationships/theme" Target="../theme/theme54.xml"/><Relationship Id="rId3" Type="http://schemas.openxmlformats.org/officeDocument/2006/relationships/slideLayout" Target="../slideLayouts/slideLayout712.xml"/><Relationship Id="rId21" Type="http://schemas.openxmlformats.org/officeDocument/2006/relationships/image" Target="../media/image4.png"/><Relationship Id="rId7" Type="http://schemas.openxmlformats.org/officeDocument/2006/relationships/slideLayout" Target="../slideLayouts/slideLayout716.xml"/><Relationship Id="rId12" Type="http://schemas.openxmlformats.org/officeDocument/2006/relationships/slideLayout" Target="../slideLayouts/slideLayout721.xml"/><Relationship Id="rId17" Type="http://schemas.openxmlformats.org/officeDocument/2006/relationships/slideLayout" Target="../slideLayouts/slideLayout726.xml"/><Relationship Id="rId2" Type="http://schemas.openxmlformats.org/officeDocument/2006/relationships/slideLayout" Target="../slideLayouts/slideLayout711.xml"/><Relationship Id="rId16" Type="http://schemas.openxmlformats.org/officeDocument/2006/relationships/slideLayout" Target="../slideLayouts/slideLayout725.xml"/><Relationship Id="rId20" Type="http://schemas.openxmlformats.org/officeDocument/2006/relationships/image" Target="../media/image3.png"/><Relationship Id="rId1" Type="http://schemas.openxmlformats.org/officeDocument/2006/relationships/slideLayout" Target="../slideLayouts/slideLayout710.xml"/><Relationship Id="rId6" Type="http://schemas.openxmlformats.org/officeDocument/2006/relationships/slideLayout" Target="../slideLayouts/slideLayout715.xml"/><Relationship Id="rId11" Type="http://schemas.openxmlformats.org/officeDocument/2006/relationships/slideLayout" Target="../slideLayouts/slideLayout720.xml"/><Relationship Id="rId5" Type="http://schemas.openxmlformats.org/officeDocument/2006/relationships/slideLayout" Target="../slideLayouts/slideLayout714.xml"/><Relationship Id="rId15" Type="http://schemas.openxmlformats.org/officeDocument/2006/relationships/slideLayout" Target="../slideLayouts/slideLayout724.xml"/><Relationship Id="rId10" Type="http://schemas.openxmlformats.org/officeDocument/2006/relationships/slideLayout" Target="../slideLayouts/slideLayout719.xml"/><Relationship Id="rId19" Type="http://schemas.openxmlformats.org/officeDocument/2006/relationships/image" Target="../media/image2.png"/><Relationship Id="rId4" Type="http://schemas.openxmlformats.org/officeDocument/2006/relationships/slideLayout" Target="../slideLayouts/slideLayout713.xml"/><Relationship Id="rId9" Type="http://schemas.openxmlformats.org/officeDocument/2006/relationships/slideLayout" Target="../slideLayouts/slideLayout718.xml"/><Relationship Id="rId14" Type="http://schemas.openxmlformats.org/officeDocument/2006/relationships/slideLayout" Target="../slideLayouts/slideLayout723.xml"/><Relationship Id="rId22"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6.jpe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6.jpe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18" Type="http://schemas.openxmlformats.org/officeDocument/2006/relationships/theme" Target="../theme/theme8.xml"/><Relationship Id="rId3" Type="http://schemas.openxmlformats.org/officeDocument/2006/relationships/slideLayout" Target="../slideLayouts/slideLayout86.xml"/><Relationship Id="rId21" Type="http://schemas.openxmlformats.org/officeDocument/2006/relationships/image" Target="../media/image4.png"/><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20" Type="http://schemas.openxmlformats.org/officeDocument/2006/relationships/image" Target="../media/image3.png"/><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10" Type="http://schemas.openxmlformats.org/officeDocument/2006/relationships/slideLayout" Target="../slideLayouts/slideLayout93.xml"/><Relationship Id="rId19" Type="http://schemas.openxmlformats.org/officeDocument/2006/relationships/image" Target="../media/image2.png"/><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 Id="rId22" Type="http://schemas.openxmlformats.org/officeDocument/2006/relationships/image" Target="../media/image5.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18" Type="http://schemas.openxmlformats.org/officeDocument/2006/relationships/theme" Target="../theme/theme9.xml"/><Relationship Id="rId3" Type="http://schemas.openxmlformats.org/officeDocument/2006/relationships/slideLayout" Target="../slideLayouts/slideLayout103.xml"/><Relationship Id="rId21" Type="http://schemas.openxmlformats.org/officeDocument/2006/relationships/image" Target="../media/image4.png"/><Relationship Id="rId7" Type="http://schemas.openxmlformats.org/officeDocument/2006/relationships/slideLayout" Target="../slideLayouts/slideLayout107.xml"/><Relationship Id="rId12" Type="http://schemas.openxmlformats.org/officeDocument/2006/relationships/slideLayout" Target="../slideLayouts/slideLayout112.xml"/><Relationship Id="rId17" Type="http://schemas.openxmlformats.org/officeDocument/2006/relationships/slideLayout" Target="../slideLayouts/slideLayout117.xml"/><Relationship Id="rId2" Type="http://schemas.openxmlformats.org/officeDocument/2006/relationships/slideLayout" Target="../slideLayouts/slideLayout102.xml"/><Relationship Id="rId16" Type="http://schemas.openxmlformats.org/officeDocument/2006/relationships/slideLayout" Target="../slideLayouts/slideLayout116.xml"/><Relationship Id="rId20" Type="http://schemas.openxmlformats.org/officeDocument/2006/relationships/image" Target="../media/image3.png"/><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slideLayout" Target="../slideLayouts/slideLayout115.xml"/><Relationship Id="rId10" Type="http://schemas.openxmlformats.org/officeDocument/2006/relationships/slideLayout" Target="../slideLayouts/slideLayout110.xml"/><Relationship Id="rId19" Type="http://schemas.openxmlformats.org/officeDocument/2006/relationships/image" Target="../media/image2.png"/><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8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8/24/2024</a:t>
            </a:fld>
            <a:endParaRPr lang="en-US"/>
          </a:p>
        </p:txBody>
      </p:sp>
      <p:sp>
        <p:nvSpPr>
          <p:cNvPr id="5" name="Footer Placeholder 4"/>
          <p:cNvSpPr>
            <a:spLocks noGrp="1"/>
          </p:cNvSpPr>
          <p:nvPr>
            <p:ph type="ftr" sz="quarter" idx="3"/>
          </p:nvPr>
        </p:nvSpPr>
        <p:spPr>
          <a:xfrm>
            <a:off x="3124200" y="63568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8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2" y="2670170"/>
            <a:ext cx="302775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2" y="2892353"/>
            <a:ext cx="1141809" cy="2365453"/>
          </a:xfrm>
          <a:prstGeom prst="rect">
            <a:avLst/>
          </a:prstGeom>
        </p:spPr>
      </p:pic>
      <p:sp>
        <p:nvSpPr>
          <p:cNvPr id="16" name="Oval 15"/>
          <p:cNvSpPr/>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485"/>
            <a:ext cx="1202540"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4650" y="6096000"/>
            <a:ext cx="745301" cy="762000"/>
          </a:xfrm>
          <a:prstGeom prst="rect">
            <a:avLst/>
          </a:prstGeom>
        </p:spPr>
      </p:pic>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5" y="452718"/>
            <a:ext cx="7053542"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484" y="2052925"/>
            <a:ext cx="6709906"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3147" y="1828801"/>
            <a:ext cx="990599" cy="2285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457200"/>
            <a:fld id="{4AAD347D-5ACD-4C99-B74B-A9C85AD731AF}" type="datetimeFigureOut">
              <a:rPr lang="en-US" dirty="0">
                <a:solidFill>
                  <a:prstClr val="white">
                    <a:tint val="75000"/>
                    <a:alpha val="60000"/>
                  </a:prstClr>
                </a:solidFill>
              </a:rPr>
              <a:pPr defTabSz="457200"/>
              <a:t>8/24/2024</a:t>
            </a:fld>
            <a:endParaRPr lang="en-US" dirty="0">
              <a:solidFill>
                <a:prstClr val="white">
                  <a:tint val="75000"/>
                  <a:alpha val="60000"/>
                </a:prstClr>
              </a:solidFill>
            </a:endParaRPr>
          </a:p>
        </p:txBody>
      </p:sp>
      <p:sp>
        <p:nvSpPr>
          <p:cNvPr id="5" name="Footer Placeholder 4"/>
          <p:cNvSpPr>
            <a:spLocks noGrp="1"/>
          </p:cNvSpPr>
          <p:nvPr>
            <p:ph type="ftr" sz="quarter" idx="3"/>
          </p:nvPr>
        </p:nvSpPr>
        <p:spPr>
          <a:xfrm rot="5400000">
            <a:off x="6231448" y="3263882"/>
            <a:ext cx="3859795" cy="2286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457200"/>
            <a:endParaRPr lang="en-US" dirty="0">
              <a:solidFill>
                <a:prstClr val="white">
                  <a:tint val="75000"/>
                  <a:alpha val="60000"/>
                </a:prstClr>
              </a:solidFill>
            </a:endParaRPr>
          </a:p>
        </p:txBody>
      </p:sp>
      <p:sp>
        <p:nvSpPr>
          <p:cNvPr id="6" name="Slide Number Placeholder 5"/>
          <p:cNvSpPr>
            <a:spLocks noGrp="1"/>
          </p:cNvSpPr>
          <p:nvPr>
            <p:ph type="sldNum" sz="quarter" idx="4"/>
          </p:nvPr>
        </p:nvSpPr>
        <p:spPr bwMode="gray">
          <a:xfrm>
            <a:off x="7764648" y="296214"/>
            <a:ext cx="62864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457200"/>
            <a:fld id="{D57F1E4F-1CFF-5643-939E-02111984F565}" type="slidenum">
              <a:rPr lang="en-US" dirty="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3313509882"/>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hf sldNum="0" hdr="0" ftr="0" dt="0"/>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2" y="2670160"/>
            <a:ext cx="302775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2" y="2892353"/>
            <a:ext cx="1141809" cy="2365453"/>
          </a:xfrm>
          <a:prstGeom prst="rect">
            <a:avLst/>
          </a:prstGeom>
        </p:spPr>
      </p:pic>
      <p:sp>
        <p:nvSpPr>
          <p:cNvPr id="16" name="Oval 15"/>
          <p:cNvSpPr/>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475"/>
            <a:ext cx="1202540"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4645" y="6096000"/>
            <a:ext cx="745301" cy="762000"/>
          </a:xfrm>
          <a:prstGeom prst="rect">
            <a:avLst/>
          </a:prstGeom>
        </p:spPr>
      </p:pic>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5" y="452718"/>
            <a:ext cx="7053542"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484" y="2052925"/>
            <a:ext cx="6709906"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3142" y="1828801"/>
            <a:ext cx="990599" cy="2285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457200"/>
            <a:fld id="{4AAD347D-5ACD-4C99-B74B-A9C85AD731AF}" type="datetimeFigureOut">
              <a:rPr lang="en-US" dirty="0">
                <a:solidFill>
                  <a:prstClr val="white">
                    <a:tint val="75000"/>
                    <a:alpha val="60000"/>
                  </a:prstClr>
                </a:solidFill>
              </a:rPr>
              <a:pPr defTabSz="457200"/>
              <a:t>8/24/2024</a:t>
            </a:fld>
            <a:endParaRPr lang="en-US" dirty="0">
              <a:solidFill>
                <a:prstClr val="white">
                  <a:tint val="75000"/>
                  <a:alpha val="60000"/>
                </a:prstClr>
              </a:solidFill>
            </a:endParaRPr>
          </a:p>
        </p:txBody>
      </p:sp>
      <p:sp>
        <p:nvSpPr>
          <p:cNvPr id="5" name="Footer Placeholder 4"/>
          <p:cNvSpPr>
            <a:spLocks noGrp="1"/>
          </p:cNvSpPr>
          <p:nvPr>
            <p:ph type="ftr" sz="quarter" idx="3"/>
          </p:nvPr>
        </p:nvSpPr>
        <p:spPr>
          <a:xfrm rot="5400000">
            <a:off x="6231443" y="3263872"/>
            <a:ext cx="3859795" cy="2286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457200"/>
            <a:endParaRPr lang="en-US" dirty="0">
              <a:solidFill>
                <a:prstClr val="white">
                  <a:tint val="75000"/>
                  <a:alpha val="60000"/>
                </a:prstClr>
              </a:solidFill>
            </a:endParaRPr>
          </a:p>
        </p:txBody>
      </p:sp>
      <p:sp>
        <p:nvSpPr>
          <p:cNvPr id="6" name="Slide Number Placeholder 5"/>
          <p:cNvSpPr>
            <a:spLocks noGrp="1"/>
          </p:cNvSpPr>
          <p:nvPr>
            <p:ph type="sldNum" sz="quarter" idx="4"/>
          </p:nvPr>
        </p:nvSpPr>
        <p:spPr bwMode="gray">
          <a:xfrm>
            <a:off x="7764643" y="296204"/>
            <a:ext cx="62864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457200"/>
            <a:fld id="{D57F1E4F-1CFF-5643-939E-02111984F565}" type="slidenum">
              <a:rPr lang="en-US" dirty="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67763443"/>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Lst>
  <p:hf sldNum="0" hdr="0" ftr="0" dt="0"/>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2" y="2670148"/>
            <a:ext cx="302775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2" y="2892353"/>
            <a:ext cx="1141809" cy="2365453"/>
          </a:xfrm>
          <a:prstGeom prst="rect">
            <a:avLst/>
          </a:prstGeom>
        </p:spPr>
      </p:pic>
      <p:sp>
        <p:nvSpPr>
          <p:cNvPr id="16" name="Oval 15"/>
          <p:cNvSpPr/>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463"/>
            <a:ext cx="1202540"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4639" y="6096000"/>
            <a:ext cx="745301" cy="762000"/>
          </a:xfrm>
          <a:prstGeom prst="rect">
            <a:avLst/>
          </a:prstGeom>
        </p:spPr>
      </p:pic>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5" y="452718"/>
            <a:ext cx="7053542"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484" y="2052925"/>
            <a:ext cx="6709906"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3136" y="1828801"/>
            <a:ext cx="990599" cy="2285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457200"/>
            <a:fld id="{4AAD347D-5ACD-4C99-B74B-A9C85AD731AF}" type="datetimeFigureOut">
              <a:rPr lang="en-US" dirty="0">
                <a:solidFill>
                  <a:prstClr val="white">
                    <a:tint val="75000"/>
                    <a:alpha val="60000"/>
                  </a:prstClr>
                </a:solidFill>
              </a:rPr>
              <a:pPr defTabSz="457200"/>
              <a:t>8/24/2024</a:t>
            </a:fld>
            <a:endParaRPr lang="en-US" dirty="0">
              <a:solidFill>
                <a:prstClr val="white">
                  <a:tint val="75000"/>
                  <a:alpha val="60000"/>
                </a:prstClr>
              </a:solidFill>
            </a:endParaRPr>
          </a:p>
        </p:txBody>
      </p:sp>
      <p:sp>
        <p:nvSpPr>
          <p:cNvPr id="5" name="Footer Placeholder 4"/>
          <p:cNvSpPr>
            <a:spLocks noGrp="1"/>
          </p:cNvSpPr>
          <p:nvPr>
            <p:ph type="ftr" sz="quarter" idx="3"/>
          </p:nvPr>
        </p:nvSpPr>
        <p:spPr>
          <a:xfrm rot="5400000">
            <a:off x="6231437" y="3263860"/>
            <a:ext cx="3859795" cy="2286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457200"/>
            <a:endParaRPr lang="en-US" dirty="0">
              <a:solidFill>
                <a:prstClr val="white">
                  <a:tint val="75000"/>
                  <a:alpha val="60000"/>
                </a:prstClr>
              </a:solidFill>
            </a:endParaRPr>
          </a:p>
        </p:txBody>
      </p:sp>
      <p:sp>
        <p:nvSpPr>
          <p:cNvPr id="6" name="Slide Number Placeholder 5"/>
          <p:cNvSpPr>
            <a:spLocks noGrp="1"/>
          </p:cNvSpPr>
          <p:nvPr>
            <p:ph type="sldNum" sz="quarter" idx="4"/>
          </p:nvPr>
        </p:nvSpPr>
        <p:spPr bwMode="gray">
          <a:xfrm>
            <a:off x="7764637" y="296192"/>
            <a:ext cx="62864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457200"/>
            <a:fld id="{D57F1E4F-1CFF-5643-939E-02111984F565}" type="slidenum">
              <a:rPr lang="en-US" dirty="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3060999627"/>
      </p:ext>
    </p:extLst>
  </p:cSld>
  <p:clrMap bg1="dk1" tx1="lt1" bg2="dk2"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Lst>
  <p:hf sldNum="0" hdr="0" ftr="0" dt="0"/>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2" y="2670134"/>
            <a:ext cx="302775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2" y="2892353"/>
            <a:ext cx="1141809" cy="2365453"/>
          </a:xfrm>
          <a:prstGeom prst="rect">
            <a:avLst/>
          </a:prstGeom>
        </p:spPr>
      </p:pic>
      <p:sp>
        <p:nvSpPr>
          <p:cNvPr id="16" name="Oval 15"/>
          <p:cNvSpPr/>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449"/>
            <a:ext cx="1202540"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4632" y="6096000"/>
            <a:ext cx="745301" cy="762000"/>
          </a:xfrm>
          <a:prstGeom prst="rect">
            <a:avLst/>
          </a:prstGeom>
        </p:spPr>
      </p:pic>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5" y="452718"/>
            <a:ext cx="7053542"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484" y="2052925"/>
            <a:ext cx="6709906"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3129" y="1828801"/>
            <a:ext cx="990599" cy="2285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457200"/>
            <a:fld id="{4AAD347D-5ACD-4C99-B74B-A9C85AD731AF}" type="datetimeFigureOut">
              <a:rPr lang="en-US" dirty="0">
                <a:solidFill>
                  <a:prstClr val="white">
                    <a:tint val="75000"/>
                    <a:alpha val="60000"/>
                  </a:prstClr>
                </a:solidFill>
              </a:rPr>
              <a:pPr defTabSz="457200"/>
              <a:t>8/24/2024</a:t>
            </a:fld>
            <a:endParaRPr lang="en-US" dirty="0">
              <a:solidFill>
                <a:prstClr val="white">
                  <a:tint val="75000"/>
                  <a:alpha val="60000"/>
                </a:prstClr>
              </a:solidFill>
            </a:endParaRPr>
          </a:p>
        </p:txBody>
      </p:sp>
      <p:sp>
        <p:nvSpPr>
          <p:cNvPr id="5" name="Footer Placeholder 4"/>
          <p:cNvSpPr>
            <a:spLocks noGrp="1"/>
          </p:cNvSpPr>
          <p:nvPr>
            <p:ph type="ftr" sz="quarter" idx="3"/>
          </p:nvPr>
        </p:nvSpPr>
        <p:spPr>
          <a:xfrm rot="5400000">
            <a:off x="6231430" y="3263846"/>
            <a:ext cx="3859795" cy="2286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457200"/>
            <a:endParaRPr lang="en-US" dirty="0">
              <a:solidFill>
                <a:prstClr val="white">
                  <a:tint val="75000"/>
                  <a:alpha val="60000"/>
                </a:prstClr>
              </a:solidFill>
            </a:endParaRPr>
          </a:p>
        </p:txBody>
      </p:sp>
      <p:sp>
        <p:nvSpPr>
          <p:cNvPr id="6" name="Slide Number Placeholder 5"/>
          <p:cNvSpPr>
            <a:spLocks noGrp="1"/>
          </p:cNvSpPr>
          <p:nvPr>
            <p:ph type="sldNum" sz="quarter" idx="4"/>
          </p:nvPr>
        </p:nvSpPr>
        <p:spPr bwMode="gray">
          <a:xfrm>
            <a:off x="7764630" y="296178"/>
            <a:ext cx="62864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457200"/>
            <a:fld id="{D57F1E4F-1CFF-5643-939E-02111984F565}" type="slidenum">
              <a:rPr lang="en-US" dirty="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1383601685"/>
      </p:ext>
    </p:extLst>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Lst>
  <p:hf sldNum="0" hdr="0" ftr="0" dt="0"/>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2" y="2670118"/>
            <a:ext cx="302775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2" y="2892353"/>
            <a:ext cx="1141809" cy="2365453"/>
          </a:xfrm>
          <a:prstGeom prst="rect">
            <a:avLst/>
          </a:prstGeom>
        </p:spPr>
      </p:pic>
      <p:sp>
        <p:nvSpPr>
          <p:cNvPr id="16" name="Oval 15"/>
          <p:cNvSpPr/>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433"/>
            <a:ext cx="1202540"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4624" y="6096000"/>
            <a:ext cx="745301" cy="762000"/>
          </a:xfrm>
          <a:prstGeom prst="rect">
            <a:avLst/>
          </a:prstGeom>
        </p:spPr>
      </p:pic>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5" y="452718"/>
            <a:ext cx="7053542"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484" y="2052925"/>
            <a:ext cx="6709906"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3121" y="1828801"/>
            <a:ext cx="990599" cy="2285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457200"/>
            <a:fld id="{4AAD347D-5ACD-4C99-B74B-A9C85AD731AF}" type="datetimeFigureOut">
              <a:rPr lang="en-US" dirty="0">
                <a:solidFill>
                  <a:prstClr val="white">
                    <a:tint val="75000"/>
                    <a:alpha val="60000"/>
                  </a:prstClr>
                </a:solidFill>
              </a:rPr>
              <a:pPr defTabSz="457200"/>
              <a:t>8/24/2024</a:t>
            </a:fld>
            <a:endParaRPr lang="en-US" dirty="0">
              <a:solidFill>
                <a:prstClr val="white">
                  <a:tint val="75000"/>
                  <a:alpha val="60000"/>
                </a:prstClr>
              </a:solidFill>
            </a:endParaRPr>
          </a:p>
        </p:txBody>
      </p:sp>
      <p:sp>
        <p:nvSpPr>
          <p:cNvPr id="5" name="Footer Placeholder 4"/>
          <p:cNvSpPr>
            <a:spLocks noGrp="1"/>
          </p:cNvSpPr>
          <p:nvPr>
            <p:ph type="ftr" sz="quarter" idx="3"/>
          </p:nvPr>
        </p:nvSpPr>
        <p:spPr>
          <a:xfrm rot="5400000">
            <a:off x="6231422" y="3263830"/>
            <a:ext cx="3859795" cy="2286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457200"/>
            <a:endParaRPr lang="en-US" dirty="0">
              <a:solidFill>
                <a:prstClr val="white">
                  <a:tint val="75000"/>
                  <a:alpha val="60000"/>
                </a:prstClr>
              </a:solidFill>
            </a:endParaRPr>
          </a:p>
        </p:txBody>
      </p:sp>
      <p:sp>
        <p:nvSpPr>
          <p:cNvPr id="6" name="Slide Number Placeholder 5"/>
          <p:cNvSpPr>
            <a:spLocks noGrp="1"/>
          </p:cNvSpPr>
          <p:nvPr>
            <p:ph type="sldNum" sz="quarter" idx="4"/>
          </p:nvPr>
        </p:nvSpPr>
        <p:spPr bwMode="gray">
          <a:xfrm>
            <a:off x="7764622" y="296162"/>
            <a:ext cx="62864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457200"/>
            <a:fld id="{D57F1E4F-1CFF-5643-939E-02111984F565}" type="slidenum">
              <a:rPr lang="en-US" dirty="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3581376903"/>
      </p:ext>
    </p:extLst>
  </p:cSld>
  <p:clrMap bg1="dk1" tx1="lt1" bg2="dk2" tx2="lt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 id="2147483861" r:id="rId15"/>
    <p:sldLayoutId id="2147483862" r:id="rId16"/>
    <p:sldLayoutId id="2147483863" r:id="rId17"/>
  </p:sldLayoutIdLst>
  <p:hf sldNum="0" hdr="0" ftr="0" dt="0"/>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2" y="2670100"/>
            <a:ext cx="302775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2" y="2892353"/>
            <a:ext cx="1141809" cy="2365453"/>
          </a:xfrm>
          <a:prstGeom prst="rect">
            <a:avLst/>
          </a:prstGeom>
        </p:spPr>
      </p:pic>
      <p:sp>
        <p:nvSpPr>
          <p:cNvPr id="16" name="Oval 15"/>
          <p:cNvSpPr/>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415"/>
            <a:ext cx="1202540"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4615" y="6096000"/>
            <a:ext cx="745301" cy="762000"/>
          </a:xfrm>
          <a:prstGeom prst="rect">
            <a:avLst/>
          </a:prstGeom>
        </p:spPr>
      </p:pic>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5" y="452718"/>
            <a:ext cx="7053542"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484" y="2052925"/>
            <a:ext cx="6709906"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3112" y="1828801"/>
            <a:ext cx="990599" cy="2285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457200"/>
            <a:fld id="{4AAD347D-5ACD-4C99-B74B-A9C85AD731AF}" type="datetimeFigureOut">
              <a:rPr lang="en-US" dirty="0">
                <a:solidFill>
                  <a:prstClr val="white">
                    <a:tint val="75000"/>
                    <a:alpha val="60000"/>
                  </a:prstClr>
                </a:solidFill>
              </a:rPr>
              <a:pPr defTabSz="457200"/>
              <a:t>8/24/2024</a:t>
            </a:fld>
            <a:endParaRPr lang="en-US" dirty="0">
              <a:solidFill>
                <a:prstClr val="white">
                  <a:tint val="75000"/>
                  <a:alpha val="60000"/>
                </a:prstClr>
              </a:solidFill>
            </a:endParaRPr>
          </a:p>
        </p:txBody>
      </p:sp>
      <p:sp>
        <p:nvSpPr>
          <p:cNvPr id="5" name="Footer Placeholder 4"/>
          <p:cNvSpPr>
            <a:spLocks noGrp="1"/>
          </p:cNvSpPr>
          <p:nvPr>
            <p:ph type="ftr" sz="quarter" idx="3"/>
          </p:nvPr>
        </p:nvSpPr>
        <p:spPr>
          <a:xfrm rot="5400000">
            <a:off x="6231413" y="3263812"/>
            <a:ext cx="3859795" cy="2286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457200"/>
            <a:endParaRPr lang="en-US" dirty="0">
              <a:solidFill>
                <a:prstClr val="white">
                  <a:tint val="75000"/>
                  <a:alpha val="60000"/>
                </a:prstClr>
              </a:solidFill>
            </a:endParaRPr>
          </a:p>
        </p:txBody>
      </p:sp>
      <p:sp>
        <p:nvSpPr>
          <p:cNvPr id="6" name="Slide Number Placeholder 5"/>
          <p:cNvSpPr>
            <a:spLocks noGrp="1"/>
          </p:cNvSpPr>
          <p:nvPr>
            <p:ph type="sldNum" sz="quarter" idx="4"/>
          </p:nvPr>
        </p:nvSpPr>
        <p:spPr bwMode="gray">
          <a:xfrm>
            <a:off x="7764613" y="296144"/>
            <a:ext cx="62864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457200"/>
            <a:fld id="{D57F1E4F-1CFF-5643-939E-02111984F565}" type="slidenum">
              <a:rPr lang="en-US" dirty="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3617725541"/>
      </p:ext>
    </p:extLst>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 id="2147483881" r:id="rId17"/>
  </p:sldLayoutIdLst>
  <p:hf sldNum="0" hdr="0" ftr="0" dt="0"/>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2" y="2670080"/>
            <a:ext cx="302775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2" y="2892353"/>
            <a:ext cx="1141809" cy="2365453"/>
          </a:xfrm>
          <a:prstGeom prst="rect">
            <a:avLst/>
          </a:prstGeom>
        </p:spPr>
      </p:pic>
      <p:sp>
        <p:nvSpPr>
          <p:cNvPr id="16" name="Oval 15"/>
          <p:cNvSpPr/>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395"/>
            <a:ext cx="1202540"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4605" y="6096000"/>
            <a:ext cx="745301" cy="762000"/>
          </a:xfrm>
          <a:prstGeom prst="rect">
            <a:avLst/>
          </a:prstGeom>
        </p:spPr>
      </p:pic>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5" y="452718"/>
            <a:ext cx="7053542"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484" y="2052925"/>
            <a:ext cx="6709906"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3102" y="1828801"/>
            <a:ext cx="990599" cy="2285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457200"/>
            <a:fld id="{4AAD347D-5ACD-4C99-B74B-A9C85AD731AF}" type="datetimeFigureOut">
              <a:rPr lang="en-US" dirty="0">
                <a:solidFill>
                  <a:prstClr val="white">
                    <a:tint val="75000"/>
                    <a:alpha val="60000"/>
                  </a:prstClr>
                </a:solidFill>
              </a:rPr>
              <a:pPr defTabSz="457200"/>
              <a:t>8/24/2024</a:t>
            </a:fld>
            <a:endParaRPr lang="en-US" dirty="0">
              <a:solidFill>
                <a:prstClr val="white">
                  <a:tint val="75000"/>
                  <a:alpha val="60000"/>
                </a:prstClr>
              </a:solidFill>
            </a:endParaRPr>
          </a:p>
        </p:txBody>
      </p:sp>
      <p:sp>
        <p:nvSpPr>
          <p:cNvPr id="5" name="Footer Placeholder 4"/>
          <p:cNvSpPr>
            <a:spLocks noGrp="1"/>
          </p:cNvSpPr>
          <p:nvPr>
            <p:ph type="ftr" sz="quarter" idx="3"/>
          </p:nvPr>
        </p:nvSpPr>
        <p:spPr>
          <a:xfrm rot="5400000">
            <a:off x="6231403" y="3263792"/>
            <a:ext cx="3859795" cy="2286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457200"/>
            <a:endParaRPr lang="en-US" dirty="0">
              <a:solidFill>
                <a:prstClr val="white">
                  <a:tint val="75000"/>
                  <a:alpha val="60000"/>
                </a:prstClr>
              </a:solidFill>
            </a:endParaRPr>
          </a:p>
        </p:txBody>
      </p:sp>
      <p:sp>
        <p:nvSpPr>
          <p:cNvPr id="6" name="Slide Number Placeholder 5"/>
          <p:cNvSpPr>
            <a:spLocks noGrp="1"/>
          </p:cNvSpPr>
          <p:nvPr>
            <p:ph type="sldNum" sz="quarter" idx="4"/>
          </p:nvPr>
        </p:nvSpPr>
        <p:spPr bwMode="gray">
          <a:xfrm>
            <a:off x="7764603" y="296124"/>
            <a:ext cx="62864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457200"/>
            <a:fld id="{D57F1E4F-1CFF-5643-939E-02111984F565}" type="slidenum">
              <a:rPr lang="en-US" dirty="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2628942856"/>
      </p:ext>
    </p:extLst>
  </p:cSld>
  <p:clrMap bg1="dk1" tx1="lt1" bg2="dk2" tx2="lt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 id="2147483896" r:id="rId14"/>
    <p:sldLayoutId id="2147483897" r:id="rId15"/>
    <p:sldLayoutId id="2147483898" r:id="rId16"/>
    <p:sldLayoutId id="2147483899" r:id="rId17"/>
  </p:sldLayoutIdLst>
  <p:hf sldNum="0" hdr="0" ftr="0" dt="0"/>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2" y="2670058"/>
            <a:ext cx="302775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2" y="2892353"/>
            <a:ext cx="1141809" cy="2365453"/>
          </a:xfrm>
          <a:prstGeom prst="rect">
            <a:avLst/>
          </a:prstGeom>
        </p:spPr>
      </p:pic>
      <p:sp>
        <p:nvSpPr>
          <p:cNvPr id="16" name="Oval 15"/>
          <p:cNvSpPr/>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373"/>
            <a:ext cx="1202540"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4594" y="6096000"/>
            <a:ext cx="745301" cy="762000"/>
          </a:xfrm>
          <a:prstGeom prst="rect">
            <a:avLst/>
          </a:prstGeom>
        </p:spPr>
      </p:pic>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5" y="452718"/>
            <a:ext cx="7053542"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484" y="2052925"/>
            <a:ext cx="6709906"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3091" y="1828801"/>
            <a:ext cx="990599" cy="2285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457200"/>
            <a:fld id="{4AAD347D-5ACD-4C99-B74B-A9C85AD731AF}" type="datetimeFigureOut">
              <a:rPr lang="en-US" dirty="0">
                <a:solidFill>
                  <a:prstClr val="white">
                    <a:tint val="75000"/>
                    <a:alpha val="60000"/>
                  </a:prstClr>
                </a:solidFill>
              </a:rPr>
              <a:pPr defTabSz="457200"/>
              <a:t>8/24/2024</a:t>
            </a:fld>
            <a:endParaRPr lang="en-US" dirty="0">
              <a:solidFill>
                <a:prstClr val="white">
                  <a:tint val="75000"/>
                  <a:alpha val="60000"/>
                </a:prstClr>
              </a:solidFill>
            </a:endParaRPr>
          </a:p>
        </p:txBody>
      </p:sp>
      <p:sp>
        <p:nvSpPr>
          <p:cNvPr id="5" name="Footer Placeholder 4"/>
          <p:cNvSpPr>
            <a:spLocks noGrp="1"/>
          </p:cNvSpPr>
          <p:nvPr>
            <p:ph type="ftr" sz="quarter" idx="3"/>
          </p:nvPr>
        </p:nvSpPr>
        <p:spPr>
          <a:xfrm rot="5400000">
            <a:off x="6231392" y="3263770"/>
            <a:ext cx="3859795" cy="2286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457200"/>
            <a:endParaRPr lang="en-US" dirty="0">
              <a:solidFill>
                <a:prstClr val="white">
                  <a:tint val="75000"/>
                  <a:alpha val="60000"/>
                </a:prstClr>
              </a:solidFill>
            </a:endParaRPr>
          </a:p>
        </p:txBody>
      </p:sp>
      <p:sp>
        <p:nvSpPr>
          <p:cNvPr id="6" name="Slide Number Placeholder 5"/>
          <p:cNvSpPr>
            <a:spLocks noGrp="1"/>
          </p:cNvSpPr>
          <p:nvPr>
            <p:ph type="sldNum" sz="quarter" idx="4"/>
          </p:nvPr>
        </p:nvSpPr>
        <p:spPr bwMode="gray">
          <a:xfrm>
            <a:off x="7764592" y="296102"/>
            <a:ext cx="62864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457200"/>
            <a:fld id="{D57F1E4F-1CFF-5643-939E-02111984F565}" type="slidenum">
              <a:rPr lang="en-US" dirty="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1561287367"/>
      </p:ext>
    </p:extLst>
  </p:cSld>
  <p:clrMap bg1="dk1" tx1="lt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Lst>
  <p:hf sldNum="0" hdr="0" ftr="0" dt="0"/>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2" y="2670034"/>
            <a:ext cx="302775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2" y="2892353"/>
            <a:ext cx="1141809" cy="2365453"/>
          </a:xfrm>
          <a:prstGeom prst="rect">
            <a:avLst/>
          </a:prstGeom>
        </p:spPr>
      </p:pic>
      <p:sp>
        <p:nvSpPr>
          <p:cNvPr id="16" name="Oval 15"/>
          <p:cNvSpPr/>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349"/>
            <a:ext cx="1202540"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4582" y="6096000"/>
            <a:ext cx="745301" cy="762000"/>
          </a:xfrm>
          <a:prstGeom prst="rect">
            <a:avLst/>
          </a:prstGeom>
        </p:spPr>
      </p:pic>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5" y="452718"/>
            <a:ext cx="7053542"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484" y="2052925"/>
            <a:ext cx="6709906"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3079" y="1828801"/>
            <a:ext cx="990599" cy="2285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457200"/>
            <a:fld id="{4AAD347D-5ACD-4C99-B74B-A9C85AD731AF}" type="datetimeFigureOut">
              <a:rPr lang="en-US" dirty="0">
                <a:solidFill>
                  <a:prstClr val="white">
                    <a:tint val="75000"/>
                    <a:alpha val="60000"/>
                  </a:prstClr>
                </a:solidFill>
              </a:rPr>
              <a:pPr defTabSz="457200"/>
              <a:t>8/24/2024</a:t>
            </a:fld>
            <a:endParaRPr lang="en-US" dirty="0">
              <a:solidFill>
                <a:prstClr val="white">
                  <a:tint val="75000"/>
                  <a:alpha val="60000"/>
                </a:prstClr>
              </a:solidFill>
            </a:endParaRPr>
          </a:p>
        </p:txBody>
      </p:sp>
      <p:sp>
        <p:nvSpPr>
          <p:cNvPr id="5" name="Footer Placeholder 4"/>
          <p:cNvSpPr>
            <a:spLocks noGrp="1"/>
          </p:cNvSpPr>
          <p:nvPr>
            <p:ph type="ftr" sz="quarter" idx="3"/>
          </p:nvPr>
        </p:nvSpPr>
        <p:spPr>
          <a:xfrm rot="5400000">
            <a:off x="6231380" y="3263746"/>
            <a:ext cx="3859795" cy="2286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457200"/>
            <a:endParaRPr lang="en-US" dirty="0">
              <a:solidFill>
                <a:prstClr val="white">
                  <a:tint val="75000"/>
                  <a:alpha val="60000"/>
                </a:prstClr>
              </a:solidFill>
            </a:endParaRPr>
          </a:p>
        </p:txBody>
      </p:sp>
      <p:sp>
        <p:nvSpPr>
          <p:cNvPr id="6" name="Slide Number Placeholder 5"/>
          <p:cNvSpPr>
            <a:spLocks noGrp="1"/>
          </p:cNvSpPr>
          <p:nvPr>
            <p:ph type="sldNum" sz="quarter" idx="4"/>
          </p:nvPr>
        </p:nvSpPr>
        <p:spPr bwMode="gray">
          <a:xfrm>
            <a:off x="7764580" y="296078"/>
            <a:ext cx="62864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457200"/>
            <a:fld id="{D57F1E4F-1CFF-5643-939E-02111984F565}" type="slidenum">
              <a:rPr lang="en-US" dirty="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3598529812"/>
      </p:ext>
    </p:extLst>
  </p:cSld>
  <p:clrMap bg1="dk1" tx1="lt1" bg2="dk2" tx2="lt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 id="2147483932" r:id="rId14"/>
    <p:sldLayoutId id="2147483933" r:id="rId15"/>
    <p:sldLayoutId id="2147483934" r:id="rId16"/>
    <p:sldLayoutId id="2147483935" r:id="rId17"/>
  </p:sldLayoutIdLst>
  <p:hf sldNum="0" hdr="0" ftr="0" dt="0"/>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2" y="2670008"/>
            <a:ext cx="302775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2" y="2892353"/>
            <a:ext cx="1141809" cy="2365453"/>
          </a:xfrm>
          <a:prstGeom prst="rect">
            <a:avLst/>
          </a:prstGeom>
        </p:spPr>
      </p:pic>
      <p:sp>
        <p:nvSpPr>
          <p:cNvPr id="16" name="Oval 15"/>
          <p:cNvSpPr/>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323"/>
            <a:ext cx="1202540"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4569" y="6096000"/>
            <a:ext cx="745301" cy="762000"/>
          </a:xfrm>
          <a:prstGeom prst="rect">
            <a:avLst/>
          </a:prstGeom>
        </p:spPr>
      </p:pic>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5" y="452718"/>
            <a:ext cx="7053542"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484" y="2052925"/>
            <a:ext cx="6709906"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3066" y="1828801"/>
            <a:ext cx="990599" cy="2285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457200"/>
            <a:fld id="{4AAD347D-5ACD-4C99-B74B-A9C85AD731AF}" type="datetimeFigureOut">
              <a:rPr lang="en-US" dirty="0">
                <a:solidFill>
                  <a:prstClr val="white">
                    <a:tint val="75000"/>
                    <a:alpha val="60000"/>
                  </a:prstClr>
                </a:solidFill>
              </a:rPr>
              <a:pPr defTabSz="457200"/>
              <a:t>8/24/2024</a:t>
            </a:fld>
            <a:endParaRPr lang="en-US" dirty="0">
              <a:solidFill>
                <a:prstClr val="white">
                  <a:tint val="75000"/>
                  <a:alpha val="60000"/>
                </a:prstClr>
              </a:solidFill>
            </a:endParaRPr>
          </a:p>
        </p:txBody>
      </p:sp>
      <p:sp>
        <p:nvSpPr>
          <p:cNvPr id="5" name="Footer Placeholder 4"/>
          <p:cNvSpPr>
            <a:spLocks noGrp="1"/>
          </p:cNvSpPr>
          <p:nvPr>
            <p:ph type="ftr" sz="quarter" idx="3"/>
          </p:nvPr>
        </p:nvSpPr>
        <p:spPr>
          <a:xfrm rot="5400000">
            <a:off x="6231367" y="3263720"/>
            <a:ext cx="3859795" cy="2286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457200"/>
            <a:endParaRPr lang="en-US" dirty="0">
              <a:solidFill>
                <a:prstClr val="white">
                  <a:tint val="75000"/>
                  <a:alpha val="60000"/>
                </a:prstClr>
              </a:solidFill>
            </a:endParaRPr>
          </a:p>
        </p:txBody>
      </p:sp>
      <p:sp>
        <p:nvSpPr>
          <p:cNvPr id="6" name="Slide Number Placeholder 5"/>
          <p:cNvSpPr>
            <a:spLocks noGrp="1"/>
          </p:cNvSpPr>
          <p:nvPr>
            <p:ph type="sldNum" sz="quarter" idx="4"/>
          </p:nvPr>
        </p:nvSpPr>
        <p:spPr bwMode="gray">
          <a:xfrm>
            <a:off x="7764567" y="296052"/>
            <a:ext cx="62864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457200"/>
            <a:fld id="{D57F1E4F-1CFF-5643-939E-02111984F565}" type="slidenum">
              <a:rPr lang="en-US" dirty="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4037231771"/>
      </p:ext>
    </p:extLst>
  </p:cSld>
  <p:clrMap bg1="dk1" tx1="lt1" bg2="dk2" tx2="lt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 id="2147483949" r:id="rId13"/>
    <p:sldLayoutId id="2147483950" r:id="rId14"/>
    <p:sldLayoutId id="2147483951" r:id="rId15"/>
    <p:sldLayoutId id="2147483952" r:id="rId16"/>
    <p:sldLayoutId id="2147483953" r:id="rId17"/>
  </p:sldLayoutIdLst>
  <p:hf sldNum="0" hdr="0" ftr="0" dt="0"/>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2" y="2670186"/>
            <a:ext cx="302775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2" y="2892353"/>
            <a:ext cx="1141809" cy="2365453"/>
          </a:xfrm>
          <a:prstGeom prst="rect">
            <a:avLst/>
          </a:prstGeom>
        </p:spPr>
      </p:pic>
      <p:sp>
        <p:nvSpPr>
          <p:cNvPr id="16" name="Oval 15"/>
          <p:cNvSpPr/>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501"/>
            <a:ext cx="1202540"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4658" y="6096000"/>
            <a:ext cx="745301" cy="762000"/>
          </a:xfrm>
          <a:prstGeom prst="rect">
            <a:avLst/>
          </a:prstGeom>
        </p:spPr>
      </p:pic>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5" y="452718"/>
            <a:ext cx="7053542"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484" y="2052925"/>
            <a:ext cx="6709906"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3155" y="1828801"/>
            <a:ext cx="990599" cy="2285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457200"/>
            <a:fld id="{4AAD347D-5ACD-4C99-B74B-A9C85AD731AF}" type="datetimeFigureOut">
              <a:rPr lang="en-US" dirty="0">
                <a:solidFill>
                  <a:prstClr val="white">
                    <a:tint val="75000"/>
                    <a:alpha val="60000"/>
                  </a:prstClr>
                </a:solidFill>
              </a:rPr>
              <a:pPr defTabSz="457200"/>
              <a:t>8/24/2024</a:t>
            </a:fld>
            <a:endParaRPr lang="en-US" dirty="0">
              <a:solidFill>
                <a:prstClr val="white">
                  <a:tint val="75000"/>
                  <a:alpha val="60000"/>
                </a:prstClr>
              </a:solidFill>
            </a:endParaRPr>
          </a:p>
        </p:txBody>
      </p:sp>
      <p:sp>
        <p:nvSpPr>
          <p:cNvPr id="5" name="Footer Placeholder 4"/>
          <p:cNvSpPr>
            <a:spLocks noGrp="1"/>
          </p:cNvSpPr>
          <p:nvPr>
            <p:ph type="ftr" sz="quarter" idx="3"/>
          </p:nvPr>
        </p:nvSpPr>
        <p:spPr>
          <a:xfrm rot="5400000">
            <a:off x="6231456" y="3263898"/>
            <a:ext cx="3859795" cy="2286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457200"/>
            <a:endParaRPr lang="en-US" dirty="0">
              <a:solidFill>
                <a:prstClr val="white">
                  <a:tint val="75000"/>
                  <a:alpha val="60000"/>
                </a:prstClr>
              </a:solidFill>
            </a:endParaRPr>
          </a:p>
        </p:txBody>
      </p:sp>
      <p:sp>
        <p:nvSpPr>
          <p:cNvPr id="6" name="Slide Number Placeholder 5"/>
          <p:cNvSpPr>
            <a:spLocks noGrp="1"/>
          </p:cNvSpPr>
          <p:nvPr>
            <p:ph type="sldNum" sz="quarter" idx="4"/>
          </p:nvPr>
        </p:nvSpPr>
        <p:spPr bwMode="gray">
          <a:xfrm>
            <a:off x="7764656" y="296230"/>
            <a:ext cx="62864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457200"/>
            <a:fld id="{D57F1E4F-1CFF-5643-939E-02111984F565}" type="slidenum">
              <a:rPr lang="en-US" dirty="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347131386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2" y="2669980"/>
            <a:ext cx="302775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2" y="2892353"/>
            <a:ext cx="1141809" cy="2365453"/>
          </a:xfrm>
          <a:prstGeom prst="rect">
            <a:avLst/>
          </a:prstGeom>
        </p:spPr>
      </p:pic>
      <p:sp>
        <p:nvSpPr>
          <p:cNvPr id="16" name="Oval 15"/>
          <p:cNvSpPr/>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295"/>
            <a:ext cx="1202540"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4555" y="6096000"/>
            <a:ext cx="745301" cy="762000"/>
          </a:xfrm>
          <a:prstGeom prst="rect">
            <a:avLst/>
          </a:prstGeom>
        </p:spPr>
      </p:pic>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5" y="452718"/>
            <a:ext cx="7053542"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484" y="2052925"/>
            <a:ext cx="6709906"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3052" y="1828801"/>
            <a:ext cx="990599" cy="2285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457200"/>
            <a:fld id="{4AAD347D-5ACD-4C99-B74B-A9C85AD731AF}" type="datetimeFigureOut">
              <a:rPr lang="en-US" dirty="0">
                <a:solidFill>
                  <a:prstClr val="white">
                    <a:tint val="75000"/>
                    <a:alpha val="60000"/>
                  </a:prstClr>
                </a:solidFill>
              </a:rPr>
              <a:pPr defTabSz="457200"/>
              <a:t>8/24/2024</a:t>
            </a:fld>
            <a:endParaRPr lang="en-US" dirty="0">
              <a:solidFill>
                <a:prstClr val="white">
                  <a:tint val="75000"/>
                  <a:alpha val="60000"/>
                </a:prstClr>
              </a:solidFill>
            </a:endParaRPr>
          </a:p>
        </p:txBody>
      </p:sp>
      <p:sp>
        <p:nvSpPr>
          <p:cNvPr id="5" name="Footer Placeholder 4"/>
          <p:cNvSpPr>
            <a:spLocks noGrp="1"/>
          </p:cNvSpPr>
          <p:nvPr>
            <p:ph type="ftr" sz="quarter" idx="3"/>
          </p:nvPr>
        </p:nvSpPr>
        <p:spPr>
          <a:xfrm rot="5400000">
            <a:off x="6231353" y="3263692"/>
            <a:ext cx="3859795" cy="2286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457200"/>
            <a:endParaRPr lang="en-US" dirty="0">
              <a:solidFill>
                <a:prstClr val="white">
                  <a:tint val="75000"/>
                  <a:alpha val="60000"/>
                </a:prstClr>
              </a:solidFill>
            </a:endParaRPr>
          </a:p>
        </p:txBody>
      </p:sp>
      <p:sp>
        <p:nvSpPr>
          <p:cNvPr id="6" name="Slide Number Placeholder 5"/>
          <p:cNvSpPr>
            <a:spLocks noGrp="1"/>
          </p:cNvSpPr>
          <p:nvPr>
            <p:ph type="sldNum" sz="quarter" idx="4"/>
          </p:nvPr>
        </p:nvSpPr>
        <p:spPr bwMode="gray">
          <a:xfrm>
            <a:off x="7764553" y="296024"/>
            <a:ext cx="62864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457200"/>
            <a:fld id="{D57F1E4F-1CFF-5643-939E-02111984F565}" type="slidenum">
              <a:rPr lang="en-US" dirty="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2707756993"/>
      </p:ext>
    </p:extLst>
  </p:cSld>
  <p:clrMap bg1="dk1" tx1="lt1" bg2="dk2" tx2="lt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 id="2147483967" r:id="rId13"/>
    <p:sldLayoutId id="2147483968" r:id="rId14"/>
    <p:sldLayoutId id="2147483969" r:id="rId15"/>
    <p:sldLayoutId id="2147483970" r:id="rId16"/>
    <p:sldLayoutId id="2147483971" r:id="rId17"/>
  </p:sldLayoutIdLst>
  <p:hf sldNum="0" hdr="0" ftr="0" dt="0"/>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2" y="2669950"/>
            <a:ext cx="302775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2" y="2892353"/>
            <a:ext cx="1141809" cy="2365453"/>
          </a:xfrm>
          <a:prstGeom prst="rect">
            <a:avLst/>
          </a:prstGeom>
        </p:spPr>
      </p:pic>
      <p:sp>
        <p:nvSpPr>
          <p:cNvPr id="16" name="Oval 15"/>
          <p:cNvSpPr/>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265"/>
            <a:ext cx="1202540"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4540" y="6096000"/>
            <a:ext cx="745301" cy="762000"/>
          </a:xfrm>
          <a:prstGeom prst="rect">
            <a:avLst/>
          </a:prstGeom>
        </p:spPr>
      </p:pic>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5" y="452718"/>
            <a:ext cx="7053542"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484" y="2052925"/>
            <a:ext cx="6709906"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3037" y="1828801"/>
            <a:ext cx="990599" cy="2285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457200"/>
            <a:fld id="{4AAD347D-5ACD-4C99-B74B-A9C85AD731AF}" type="datetimeFigureOut">
              <a:rPr lang="en-US" dirty="0">
                <a:solidFill>
                  <a:prstClr val="white">
                    <a:tint val="75000"/>
                    <a:alpha val="60000"/>
                  </a:prstClr>
                </a:solidFill>
              </a:rPr>
              <a:pPr defTabSz="457200"/>
              <a:t>8/24/2024</a:t>
            </a:fld>
            <a:endParaRPr lang="en-US" dirty="0">
              <a:solidFill>
                <a:prstClr val="white">
                  <a:tint val="75000"/>
                  <a:alpha val="60000"/>
                </a:prstClr>
              </a:solidFill>
            </a:endParaRPr>
          </a:p>
        </p:txBody>
      </p:sp>
      <p:sp>
        <p:nvSpPr>
          <p:cNvPr id="5" name="Footer Placeholder 4"/>
          <p:cNvSpPr>
            <a:spLocks noGrp="1"/>
          </p:cNvSpPr>
          <p:nvPr>
            <p:ph type="ftr" sz="quarter" idx="3"/>
          </p:nvPr>
        </p:nvSpPr>
        <p:spPr>
          <a:xfrm rot="5400000">
            <a:off x="6231338" y="3263662"/>
            <a:ext cx="3859795" cy="2286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457200"/>
            <a:endParaRPr lang="en-US" dirty="0">
              <a:solidFill>
                <a:prstClr val="white">
                  <a:tint val="75000"/>
                  <a:alpha val="60000"/>
                </a:prstClr>
              </a:solidFill>
            </a:endParaRPr>
          </a:p>
        </p:txBody>
      </p:sp>
      <p:sp>
        <p:nvSpPr>
          <p:cNvPr id="6" name="Slide Number Placeholder 5"/>
          <p:cNvSpPr>
            <a:spLocks noGrp="1"/>
          </p:cNvSpPr>
          <p:nvPr>
            <p:ph type="sldNum" sz="quarter" idx="4"/>
          </p:nvPr>
        </p:nvSpPr>
        <p:spPr bwMode="gray">
          <a:xfrm>
            <a:off x="7764538" y="295994"/>
            <a:ext cx="62864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457200"/>
            <a:fld id="{D57F1E4F-1CFF-5643-939E-02111984F565}" type="slidenum">
              <a:rPr lang="en-US" dirty="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20597375"/>
      </p:ext>
    </p:extLst>
  </p:cSld>
  <p:clrMap bg1="dk1" tx1="lt1" bg2="dk2" tx2="lt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 id="2147483985" r:id="rId13"/>
    <p:sldLayoutId id="2147483986" r:id="rId14"/>
    <p:sldLayoutId id="2147483987" r:id="rId15"/>
    <p:sldLayoutId id="2147483988" r:id="rId16"/>
    <p:sldLayoutId id="2147483989" r:id="rId17"/>
  </p:sldLayoutIdLst>
  <p:hf sldNum="0" hdr="0" ftr="0" dt="0"/>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2" y="2669918"/>
            <a:ext cx="302775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2" y="2892353"/>
            <a:ext cx="1141809" cy="2365453"/>
          </a:xfrm>
          <a:prstGeom prst="rect">
            <a:avLst/>
          </a:prstGeom>
        </p:spPr>
      </p:pic>
      <p:sp>
        <p:nvSpPr>
          <p:cNvPr id="16" name="Oval 15"/>
          <p:cNvSpPr/>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233"/>
            <a:ext cx="1202540"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4524" y="6096000"/>
            <a:ext cx="745301" cy="762000"/>
          </a:xfrm>
          <a:prstGeom prst="rect">
            <a:avLst/>
          </a:prstGeom>
        </p:spPr>
      </p:pic>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5" y="452718"/>
            <a:ext cx="7053542"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484" y="2052925"/>
            <a:ext cx="6709906"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3021" y="1828801"/>
            <a:ext cx="990599" cy="2285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457200"/>
            <a:fld id="{4AAD347D-5ACD-4C99-B74B-A9C85AD731AF}" type="datetimeFigureOut">
              <a:rPr lang="en-US" dirty="0">
                <a:solidFill>
                  <a:prstClr val="white">
                    <a:tint val="75000"/>
                    <a:alpha val="60000"/>
                  </a:prstClr>
                </a:solidFill>
              </a:rPr>
              <a:pPr defTabSz="457200"/>
              <a:t>8/24/2024</a:t>
            </a:fld>
            <a:endParaRPr lang="en-US" dirty="0">
              <a:solidFill>
                <a:prstClr val="white">
                  <a:tint val="75000"/>
                  <a:alpha val="60000"/>
                </a:prstClr>
              </a:solidFill>
            </a:endParaRPr>
          </a:p>
        </p:txBody>
      </p:sp>
      <p:sp>
        <p:nvSpPr>
          <p:cNvPr id="5" name="Footer Placeholder 4"/>
          <p:cNvSpPr>
            <a:spLocks noGrp="1"/>
          </p:cNvSpPr>
          <p:nvPr>
            <p:ph type="ftr" sz="quarter" idx="3"/>
          </p:nvPr>
        </p:nvSpPr>
        <p:spPr>
          <a:xfrm rot="5400000">
            <a:off x="6231322" y="3263630"/>
            <a:ext cx="3859795" cy="2286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457200"/>
            <a:endParaRPr lang="en-US" dirty="0">
              <a:solidFill>
                <a:prstClr val="white">
                  <a:tint val="75000"/>
                  <a:alpha val="60000"/>
                </a:prstClr>
              </a:solidFill>
            </a:endParaRPr>
          </a:p>
        </p:txBody>
      </p:sp>
      <p:sp>
        <p:nvSpPr>
          <p:cNvPr id="6" name="Slide Number Placeholder 5"/>
          <p:cNvSpPr>
            <a:spLocks noGrp="1"/>
          </p:cNvSpPr>
          <p:nvPr>
            <p:ph type="sldNum" sz="quarter" idx="4"/>
          </p:nvPr>
        </p:nvSpPr>
        <p:spPr bwMode="gray">
          <a:xfrm>
            <a:off x="7764522" y="295962"/>
            <a:ext cx="62864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457200"/>
            <a:fld id="{D57F1E4F-1CFF-5643-939E-02111984F565}" type="slidenum">
              <a:rPr lang="en-US" dirty="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3708218253"/>
      </p:ext>
    </p:extLst>
  </p:cSld>
  <p:clrMap bg1="dk1" tx1="lt1" bg2="dk2" tx2="lt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 id="2147484002" r:id="rId12"/>
    <p:sldLayoutId id="2147484003" r:id="rId13"/>
    <p:sldLayoutId id="2147484004" r:id="rId14"/>
    <p:sldLayoutId id="2147484005" r:id="rId15"/>
    <p:sldLayoutId id="2147484006" r:id="rId16"/>
    <p:sldLayoutId id="2147484007" r:id="rId17"/>
  </p:sldLayoutIdLst>
  <p:hf sldNum="0" hdr="0" ftr="0" dt="0"/>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2" y="2669884"/>
            <a:ext cx="302775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2" y="2892353"/>
            <a:ext cx="1141809" cy="2365453"/>
          </a:xfrm>
          <a:prstGeom prst="rect">
            <a:avLst/>
          </a:prstGeom>
        </p:spPr>
      </p:pic>
      <p:sp>
        <p:nvSpPr>
          <p:cNvPr id="16" name="Oval 15"/>
          <p:cNvSpPr/>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199"/>
            <a:ext cx="1202540"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4507" y="6096000"/>
            <a:ext cx="745301" cy="762000"/>
          </a:xfrm>
          <a:prstGeom prst="rect">
            <a:avLst/>
          </a:prstGeom>
        </p:spPr>
      </p:pic>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5" y="452718"/>
            <a:ext cx="7053542"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484" y="2052925"/>
            <a:ext cx="6709906"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3004" y="1828801"/>
            <a:ext cx="990599" cy="2285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457200"/>
            <a:fld id="{4AAD347D-5ACD-4C99-B74B-A9C85AD731AF}" type="datetimeFigureOut">
              <a:rPr lang="en-US" dirty="0">
                <a:solidFill>
                  <a:prstClr val="white">
                    <a:tint val="75000"/>
                    <a:alpha val="60000"/>
                  </a:prstClr>
                </a:solidFill>
              </a:rPr>
              <a:pPr defTabSz="457200"/>
              <a:t>8/24/2024</a:t>
            </a:fld>
            <a:endParaRPr lang="en-US" dirty="0">
              <a:solidFill>
                <a:prstClr val="white">
                  <a:tint val="75000"/>
                  <a:alpha val="60000"/>
                </a:prstClr>
              </a:solidFill>
            </a:endParaRPr>
          </a:p>
        </p:txBody>
      </p:sp>
      <p:sp>
        <p:nvSpPr>
          <p:cNvPr id="5" name="Footer Placeholder 4"/>
          <p:cNvSpPr>
            <a:spLocks noGrp="1"/>
          </p:cNvSpPr>
          <p:nvPr>
            <p:ph type="ftr" sz="quarter" idx="3"/>
          </p:nvPr>
        </p:nvSpPr>
        <p:spPr>
          <a:xfrm rot="5400000">
            <a:off x="6231305" y="3263596"/>
            <a:ext cx="3859795" cy="2286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457200"/>
            <a:endParaRPr lang="en-US" dirty="0">
              <a:solidFill>
                <a:prstClr val="white">
                  <a:tint val="75000"/>
                  <a:alpha val="60000"/>
                </a:prstClr>
              </a:solidFill>
            </a:endParaRPr>
          </a:p>
        </p:txBody>
      </p:sp>
      <p:sp>
        <p:nvSpPr>
          <p:cNvPr id="6" name="Slide Number Placeholder 5"/>
          <p:cNvSpPr>
            <a:spLocks noGrp="1"/>
          </p:cNvSpPr>
          <p:nvPr>
            <p:ph type="sldNum" sz="quarter" idx="4"/>
          </p:nvPr>
        </p:nvSpPr>
        <p:spPr bwMode="gray">
          <a:xfrm>
            <a:off x="7764505" y="295928"/>
            <a:ext cx="62864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457200"/>
            <a:fld id="{D57F1E4F-1CFF-5643-939E-02111984F565}" type="slidenum">
              <a:rPr lang="en-US" dirty="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3377675127"/>
      </p:ext>
    </p:extLst>
  </p:cSld>
  <p:clrMap bg1="dk1" tx1="lt1" bg2="dk2" tx2="lt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 id="2147484020" r:id="rId12"/>
    <p:sldLayoutId id="2147484021" r:id="rId13"/>
    <p:sldLayoutId id="2147484022" r:id="rId14"/>
    <p:sldLayoutId id="2147484023" r:id="rId15"/>
    <p:sldLayoutId id="2147484024" r:id="rId16"/>
    <p:sldLayoutId id="2147484025" r:id="rId17"/>
  </p:sldLayoutIdLst>
  <p:hf sldNum="0" hdr="0" ftr="0" dt="0"/>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2" y="2669848"/>
            <a:ext cx="302775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2" y="2892353"/>
            <a:ext cx="1141809" cy="2365453"/>
          </a:xfrm>
          <a:prstGeom prst="rect">
            <a:avLst/>
          </a:prstGeom>
        </p:spPr>
      </p:pic>
      <p:sp>
        <p:nvSpPr>
          <p:cNvPr id="16" name="Oval 15"/>
          <p:cNvSpPr/>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163"/>
            <a:ext cx="1202540"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4489" y="6096000"/>
            <a:ext cx="745301" cy="762000"/>
          </a:xfrm>
          <a:prstGeom prst="rect">
            <a:avLst/>
          </a:prstGeom>
        </p:spPr>
      </p:pic>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5" y="452718"/>
            <a:ext cx="7053542"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484" y="2052925"/>
            <a:ext cx="6709906"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2986" y="1828801"/>
            <a:ext cx="990599" cy="2285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457200"/>
            <a:fld id="{4AAD347D-5ACD-4C99-B74B-A9C85AD731AF}" type="datetimeFigureOut">
              <a:rPr lang="en-US" dirty="0">
                <a:solidFill>
                  <a:prstClr val="white">
                    <a:tint val="75000"/>
                    <a:alpha val="60000"/>
                  </a:prstClr>
                </a:solidFill>
              </a:rPr>
              <a:pPr defTabSz="457200"/>
              <a:t>8/24/2024</a:t>
            </a:fld>
            <a:endParaRPr lang="en-US" dirty="0">
              <a:solidFill>
                <a:prstClr val="white">
                  <a:tint val="75000"/>
                  <a:alpha val="60000"/>
                </a:prstClr>
              </a:solidFill>
            </a:endParaRPr>
          </a:p>
        </p:txBody>
      </p:sp>
      <p:sp>
        <p:nvSpPr>
          <p:cNvPr id="5" name="Footer Placeholder 4"/>
          <p:cNvSpPr>
            <a:spLocks noGrp="1"/>
          </p:cNvSpPr>
          <p:nvPr>
            <p:ph type="ftr" sz="quarter" idx="3"/>
          </p:nvPr>
        </p:nvSpPr>
        <p:spPr>
          <a:xfrm rot="5400000">
            <a:off x="6231287" y="3263560"/>
            <a:ext cx="3859795" cy="2286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457200"/>
            <a:endParaRPr lang="en-US" dirty="0">
              <a:solidFill>
                <a:prstClr val="white">
                  <a:tint val="75000"/>
                  <a:alpha val="60000"/>
                </a:prstClr>
              </a:solidFill>
            </a:endParaRPr>
          </a:p>
        </p:txBody>
      </p:sp>
      <p:sp>
        <p:nvSpPr>
          <p:cNvPr id="6" name="Slide Number Placeholder 5"/>
          <p:cNvSpPr>
            <a:spLocks noGrp="1"/>
          </p:cNvSpPr>
          <p:nvPr>
            <p:ph type="sldNum" sz="quarter" idx="4"/>
          </p:nvPr>
        </p:nvSpPr>
        <p:spPr bwMode="gray">
          <a:xfrm>
            <a:off x="7764487" y="295892"/>
            <a:ext cx="62864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457200"/>
            <a:fld id="{D57F1E4F-1CFF-5643-939E-02111984F565}" type="slidenum">
              <a:rPr lang="en-US" dirty="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3720697737"/>
      </p:ext>
    </p:extLst>
  </p:cSld>
  <p:clrMap bg1="dk1" tx1="lt1" bg2="dk2" tx2="lt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 id="2147484038" r:id="rId12"/>
    <p:sldLayoutId id="2147484039" r:id="rId13"/>
    <p:sldLayoutId id="2147484040" r:id="rId14"/>
    <p:sldLayoutId id="2147484041" r:id="rId15"/>
    <p:sldLayoutId id="2147484042" r:id="rId16"/>
    <p:sldLayoutId id="2147484043" r:id="rId17"/>
  </p:sldLayoutIdLst>
  <p:hf sldNum="0" hdr="0" ftr="0" dt="0"/>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2" y="2669810"/>
            <a:ext cx="302775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2" y="2892353"/>
            <a:ext cx="1141809" cy="2365453"/>
          </a:xfrm>
          <a:prstGeom prst="rect">
            <a:avLst/>
          </a:prstGeom>
        </p:spPr>
      </p:pic>
      <p:sp>
        <p:nvSpPr>
          <p:cNvPr id="16" name="Oval 15"/>
          <p:cNvSpPr/>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125"/>
            <a:ext cx="1202540"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4470" y="6096000"/>
            <a:ext cx="745301" cy="762000"/>
          </a:xfrm>
          <a:prstGeom prst="rect">
            <a:avLst/>
          </a:prstGeom>
        </p:spPr>
      </p:pic>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5" y="452718"/>
            <a:ext cx="7053542"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484" y="2052925"/>
            <a:ext cx="6709906"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2967" y="1828801"/>
            <a:ext cx="990599" cy="2285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457200"/>
            <a:fld id="{4AAD347D-5ACD-4C99-B74B-A9C85AD731AF}" type="datetimeFigureOut">
              <a:rPr lang="en-US" dirty="0">
                <a:solidFill>
                  <a:prstClr val="white">
                    <a:tint val="75000"/>
                    <a:alpha val="60000"/>
                  </a:prstClr>
                </a:solidFill>
              </a:rPr>
              <a:pPr defTabSz="457200"/>
              <a:t>8/24/2024</a:t>
            </a:fld>
            <a:endParaRPr lang="en-US" dirty="0">
              <a:solidFill>
                <a:prstClr val="white">
                  <a:tint val="75000"/>
                  <a:alpha val="60000"/>
                </a:prstClr>
              </a:solidFill>
            </a:endParaRPr>
          </a:p>
        </p:txBody>
      </p:sp>
      <p:sp>
        <p:nvSpPr>
          <p:cNvPr id="5" name="Footer Placeholder 4"/>
          <p:cNvSpPr>
            <a:spLocks noGrp="1"/>
          </p:cNvSpPr>
          <p:nvPr>
            <p:ph type="ftr" sz="quarter" idx="3"/>
          </p:nvPr>
        </p:nvSpPr>
        <p:spPr>
          <a:xfrm rot="5400000">
            <a:off x="6231268" y="3263522"/>
            <a:ext cx="3859795" cy="2286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457200"/>
            <a:endParaRPr lang="en-US" dirty="0">
              <a:solidFill>
                <a:prstClr val="white">
                  <a:tint val="75000"/>
                  <a:alpha val="60000"/>
                </a:prstClr>
              </a:solidFill>
            </a:endParaRPr>
          </a:p>
        </p:txBody>
      </p:sp>
      <p:sp>
        <p:nvSpPr>
          <p:cNvPr id="6" name="Slide Number Placeholder 5"/>
          <p:cNvSpPr>
            <a:spLocks noGrp="1"/>
          </p:cNvSpPr>
          <p:nvPr>
            <p:ph type="sldNum" sz="quarter" idx="4"/>
          </p:nvPr>
        </p:nvSpPr>
        <p:spPr bwMode="gray">
          <a:xfrm>
            <a:off x="7764468" y="295854"/>
            <a:ext cx="62864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457200"/>
            <a:fld id="{D57F1E4F-1CFF-5643-939E-02111984F565}" type="slidenum">
              <a:rPr lang="en-US" dirty="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3180977287"/>
      </p:ext>
    </p:extLst>
  </p:cSld>
  <p:clrMap bg1="dk1" tx1="lt1" bg2="dk2" tx2="lt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 id="2147484056" r:id="rId12"/>
    <p:sldLayoutId id="2147484057" r:id="rId13"/>
    <p:sldLayoutId id="2147484058" r:id="rId14"/>
    <p:sldLayoutId id="2147484059" r:id="rId15"/>
    <p:sldLayoutId id="2147484060" r:id="rId16"/>
    <p:sldLayoutId id="2147484061" r:id="rId17"/>
  </p:sldLayoutIdLst>
  <p:hf sldNum="0" hdr="0" ftr="0" dt="0"/>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2" y="2669770"/>
            <a:ext cx="302775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2" y="2892353"/>
            <a:ext cx="1141809" cy="2365453"/>
          </a:xfrm>
          <a:prstGeom prst="rect">
            <a:avLst/>
          </a:prstGeom>
        </p:spPr>
      </p:pic>
      <p:sp>
        <p:nvSpPr>
          <p:cNvPr id="16" name="Oval 15"/>
          <p:cNvSpPr/>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85"/>
            <a:ext cx="1202540"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4450" y="6096000"/>
            <a:ext cx="745301" cy="762000"/>
          </a:xfrm>
          <a:prstGeom prst="rect">
            <a:avLst/>
          </a:prstGeom>
        </p:spPr>
      </p:pic>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5" y="452718"/>
            <a:ext cx="7053542"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484" y="2052925"/>
            <a:ext cx="6709906"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2947" y="1828801"/>
            <a:ext cx="990599" cy="2285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457200"/>
            <a:fld id="{4AAD347D-5ACD-4C99-B74B-A9C85AD731AF}" type="datetimeFigureOut">
              <a:rPr lang="en-US" dirty="0">
                <a:solidFill>
                  <a:prstClr val="white">
                    <a:tint val="75000"/>
                    <a:alpha val="60000"/>
                  </a:prstClr>
                </a:solidFill>
              </a:rPr>
              <a:pPr defTabSz="457200"/>
              <a:t>8/24/2024</a:t>
            </a:fld>
            <a:endParaRPr lang="en-US" dirty="0">
              <a:solidFill>
                <a:prstClr val="white">
                  <a:tint val="75000"/>
                  <a:alpha val="60000"/>
                </a:prstClr>
              </a:solidFill>
            </a:endParaRPr>
          </a:p>
        </p:txBody>
      </p:sp>
      <p:sp>
        <p:nvSpPr>
          <p:cNvPr id="5" name="Footer Placeholder 4"/>
          <p:cNvSpPr>
            <a:spLocks noGrp="1"/>
          </p:cNvSpPr>
          <p:nvPr>
            <p:ph type="ftr" sz="quarter" idx="3"/>
          </p:nvPr>
        </p:nvSpPr>
        <p:spPr>
          <a:xfrm rot="5400000">
            <a:off x="6231248" y="3263482"/>
            <a:ext cx="3859795" cy="2286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457200"/>
            <a:endParaRPr lang="en-US" dirty="0">
              <a:solidFill>
                <a:prstClr val="white">
                  <a:tint val="75000"/>
                  <a:alpha val="60000"/>
                </a:prstClr>
              </a:solidFill>
            </a:endParaRPr>
          </a:p>
        </p:txBody>
      </p:sp>
      <p:sp>
        <p:nvSpPr>
          <p:cNvPr id="6" name="Slide Number Placeholder 5"/>
          <p:cNvSpPr>
            <a:spLocks noGrp="1"/>
          </p:cNvSpPr>
          <p:nvPr>
            <p:ph type="sldNum" sz="quarter" idx="4"/>
          </p:nvPr>
        </p:nvSpPr>
        <p:spPr bwMode="gray">
          <a:xfrm>
            <a:off x="7764448" y="295814"/>
            <a:ext cx="62864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457200"/>
            <a:fld id="{D57F1E4F-1CFF-5643-939E-02111984F565}" type="slidenum">
              <a:rPr lang="en-US" dirty="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799995665"/>
      </p:ext>
    </p:extLst>
  </p:cSld>
  <p:clrMap bg1="dk1" tx1="lt1" bg2="dk2" tx2="lt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 id="2147484074" r:id="rId12"/>
    <p:sldLayoutId id="2147484075" r:id="rId13"/>
    <p:sldLayoutId id="2147484076" r:id="rId14"/>
    <p:sldLayoutId id="2147484077" r:id="rId15"/>
    <p:sldLayoutId id="2147484078" r:id="rId16"/>
    <p:sldLayoutId id="2147484079" r:id="rId17"/>
  </p:sldLayoutIdLst>
  <p:hf sldNum="0" hdr="0" ftr="0" dt="0"/>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2" y="2669728"/>
            <a:ext cx="302775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2" y="2892353"/>
            <a:ext cx="1141809" cy="2365453"/>
          </a:xfrm>
          <a:prstGeom prst="rect">
            <a:avLst/>
          </a:prstGeom>
        </p:spPr>
      </p:pic>
      <p:sp>
        <p:nvSpPr>
          <p:cNvPr id="16" name="Oval 15"/>
          <p:cNvSpPr/>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43"/>
            <a:ext cx="1202540"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4429" y="6096000"/>
            <a:ext cx="745301" cy="762000"/>
          </a:xfrm>
          <a:prstGeom prst="rect">
            <a:avLst/>
          </a:prstGeom>
        </p:spPr>
      </p:pic>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5" y="452718"/>
            <a:ext cx="7053542"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484" y="2052925"/>
            <a:ext cx="6709906"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2926" y="1828801"/>
            <a:ext cx="990599" cy="2285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457200"/>
            <a:fld id="{4AAD347D-5ACD-4C99-B74B-A9C85AD731AF}" type="datetimeFigureOut">
              <a:rPr lang="en-US" dirty="0">
                <a:solidFill>
                  <a:prstClr val="white">
                    <a:tint val="75000"/>
                    <a:alpha val="60000"/>
                  </a:prstClr>
                </a:solidFill>
              </a:rPr>
              <a:pPr defTabSz="457200"/>
              <a:t>8/24/2024</a:t>
            </a:fld>
            <a:endParaRPr lang="en-US" dirty="0">
              <a:solidFill>
                <a:prstClr val="white">
                  <a:tint val="75000"/>
                  <a:alpha val="60000"/>
                </a:prstClr>
              </a:solidFill>
            </a:endParaRPr>
          </a:p>
        </p:txBody>
      </p:sp>
      <p:sp>
        <p:nvSpPr>
          <p:cNvPr id="5" name="Footer Placeholder 4"/>
          <p:cNvSpPr>
            <a:spLocks noGrp="1"/>
          </p:cNvSpPr>
          <p:nvPr>
            <p:ph type="ftr" sz="quarter" idx="3"/>
          </p:nvPr>
        </p:nvSpPr>
        <p:spPr>
          <a:xfrm rot="5400000">
            <a:off x="6231227" y="3263440"/>
            <a:ext cx="3859795" cy="2286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457200"/>
            <a:endParaRPr lang="en-US" dirty="0">
              <a:solidFill>
                <a:prstClr val="white">
                  <a:tint val="75000"/>
                  <a:alpha val="60000"/>
                </a:prstClr>
              </a:solidFill>
            </a:endParaRPr>
          </a:p>
        </p:txBody>
      </p:sp>
      <p:sp>
        <p:nvSpPr>
          <p:cNvPr id="6" name="Slide Number Placeholder 5"/>
          <p:cNvSpPr>
            <a:spLocks noGrp="1"/>
          </p:cNvSpPr>
          <p:nvPr>
            <p:ph type="sldNum" sz="quarter" idx="4"/>
          </p:nvPr>
        </p:nvSpPr>
        <p:spPr bwMode="gray">
          <a:xfrm>
            <a:off x="7764427" y="295772"/>
            <a:ext cx="62864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457200"/>
            <a:fld id="{D57F1E4F-1CFF-5643-939E-02111984F565}" type="slidenum">
              <a:rPr lang="en-US" dirty="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3574880312"/>
      </p:ext>
    </p:extLst>
  </p:cSld>
  <p:clrMap bg1="dk1" tx1="lt1" bg2="dk2" tx2="lt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 id="2147484092" r:id="rId12"/>
    <p:sldLayoutId id="2147484093" r:id="rId13"/>
    <p:sldLayoutId id="2147484094" r:id="rId14"/>
    <p:sldLayoutId id="2147484095" r:id="rId15"/>
    <p:sldLayoutId id="2147484096" r:id="rId16"/>
    <p:sldLayoutId id="2147484097" r:id="rId17"/>
  </p:sldLayoutIdLst>
  <p:hf sldNum="0" hdr="0" ftr="0" dt="0"/>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37218" name="Rectangle 2"/>
          <p:cNvSpPr>
            <a:spLocks noGrp="1" noRot="1" noChangeArrowheads="1"/>
          </p:cNvSpPr>
          <p:nvPr>
            <p:ph type="title"/>
          </p:nvPr>
        </p:nvSpPr>
        <p:spPr bwMode="auto">
          <a:xfrm>
            <a:off x="303213" y="228602"/>
            <a:ext cx="8509000"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7219" name="Rectangle 3"/>
          <p:cNvSpPr>
            <a:spLocks noGrp="1" noRot="1" noChangeArrowheads="1"/>
          </p:cNvSpPr>
          <p:nvPr>
            <p:ph type="body" idx="1"/>
          </p:nvPr>
        </p:nvSpPr>
        <p:spPr bwMode="auto">
          <a:xfrm>
            <a:off x="303214" y="1676408"/>
            <a:ext cx="854075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7220" name="Rectangle 4"/>
          <p:cNvSpPr>
            <a:spLocks noGrp="1" noChangeArrowheads="1"/>
          </p:cNvSpPr>
          <p:nvPr>
            <p:ph type="dt" sz="half" idx="2"/>
          </p:nvPr>
        </p:nvSpPr>
        <p:spPr bwMode="auto">
          <a:xfrm>
            <a:off x="3048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a:defRPr sz="1400" b="0" smtClean="0">
                <a:effectLst>
                  <a:outerShdw blurRad="38100" dist="38100" dir="2700000" algn="tl">
                    <a:srgbClr val="000000"/>
                  </a:outerShdw>
                </a:effectLst>
                <a:latin typeface="+mn-lt"/>
                <a:cs typeface="+mn-cs"/>
              </a:defRPr>
            </a:lvl1pPr>
          </a:lstStyle>
          <a:p>
            <a:pPr fontAlgn="base">
              <a:spcBef>
                <a:spcPct val="0"/>
              </a:spcBef>
              <a:spcAft>
                <a:spcPct val="0"/>
              </a:spcAft>
              <a:defRPr/>
            </a:pPr>
            <a:endParaRPr lang="en-US">
              <a:solidFill>
                <a:srgbClr val="FFFFFF"/>
              </a:solidFill>
            </a:endParaRPr>
          </a:p>
        </p:txBody>
      </p:sp>
      <p:sp>
        <p:nvSpPr>
          <p:cNvPr id="137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rtl="0">
              <a:defRPr sz="1400" b="0" smtClean="0">
                <a:effectLst>
                  <a:outerShdw blurRad="38100" dist="38100" dir="2700000" algn="tl">
                    <a:srgbClr val="000000"/>
                  </a:outerShdw>
                </a:effectLst>
                <a:latin typeface="+mn-lt"/>
                <a:cs typeface="+mn-cs"/>
              </a:defRPr>
            </a:lvl1pPr>
          </a:lstStyle>
          <a:p>
            <a:pPr algn="ctr" fontAlgn="base">
              <a:spcBef>
                <a:spcPct val="0"/>
              </a:spcBef>
              <a:spcAft>
                <a:spcPct val="0"/>
              </a:spcAft>
              <a:defRPr/>
            </a:pPr>
            <a:endParaRPr lang="en-US">
              <a:solidFill>
                <a:srgbClr val="FFFFFF"/>
              </a:solidFill>
            </a:endParaRPr>
          </a:p>
        </p:txBody>
      </p:sp>
      <p:sp>
        <p:nvSpPr>
          <p:cNvPr id="137222" name="Rectangle 6"/>
          <p:cNvSpPr>
            <a:spLocks noGrp="1" noChangeArrowheads="1"/>
          </p:cNvSpPr>
          <p:nvPr>
            <p:ph type="sldNum" sz="quarter" idx="4"/>
          </p:nvPr>
        </p:nvSpPr>
        <p:spPr bwMode="auto">
          <a:xfrm>
            <a:off x="65532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rtl="0">
              <a:defRPr sz="1400" b="0" smtClean="0">
                <a:effectLst>
                  <a:outerShdw blurRad="38100" dist="38100" dir="2700000" algn="tl">
                    <a:srgbClr val="000000"/>
                  </a:outerShdw>
                </a:effectLst>
                <a:latin typeface="+mn-lt"/>
                <a:cs typeface="+mn-cs"/>
              </a:defRPr>
            </a:lvl1pPr>
          </a:lstStyle>
          <a:p>
            <a:pPr fontAlgn="base">
              <a:spcBef>
                <a:spcPct val="0"/>
              </a:spcBef>
              <a:spcAft>
                <a:spcPct val="0"/>
              </a:spcAft>
              <a:defRPr/>
            </a:pPr>
            <a:fld id="{46D70AD7-2875-4706-ABEE-7EC1A58B6FC9}" type="slidenum">
              <a:rPr lang="ar-SA">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2830265577"/>
      </p:ext>
    </p:extLst>
  </p:cSld>
  <p:clrMap bg1="dk2" tx1="lt1" bg2="dk1" tx2="lt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Lst>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r" rtl="1"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37218" name="Rectangle 2"/>
          <p:cNvSpPr>
            <a:spLocks noGrp="1" noRot="1" noChangeArrowheads="1"/>
          </p:cNvSpPr>
          <p:nvPr>
            <p:ph type="title"/>
          </p:nvPr>
        </p:nvSpPr>
        <p:spPr bwMode="auto">
          <a:xfrm>
            <a:off x="303213" y="228602"/>
            <a:ext cx="8509000"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7219" name="Rectangle 3"/>
          <p:cNvSpPr>
            <a:spLocks noGrp="1" noRot="1" noChangeArrowheads="1"/>
          </p:cNvSpPr>
          <p:nvPr>
            <p:ph type="body" idx="1"/>
          </p:nvPr>
        </p:nvSpPr>
        <p:spPr bwMode="auto">
          <a:xfrm>
            <a:off x="303214" y="1676408"/>
            <a:ext cx="854075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7220" name="Rectangle 4"/>
          <p:cNvSpPr>
            <a:spLocks noGrp="1" noChangeArrowheads="1"/>
          </p:cNvSpPr>
          <p:nvPr>
            <p:ph type="dt" sz="half" idx="2"/>
          </p:nvPr>
        </p:nvSpPr>
        <p:spPr bwMode="auto">
          <a:xfrm>
            <a:off x="3048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a:defRPr sz="1400" b="0" smtClean="0">
                <a:effectLst>
                  <a:outerShdw blurRad="38100" dist="38100" dir="2700000" algn="tl">
                    <a:srgbClr val="000000"/>
                  </a:outerShdw>
                </a:effectLst>
                <a:latin typeface="+mn-lt"/>
                <a:cs typeface="+mn-cs"/>
              </a:defRPr>
            </a:lvl1pPr>
          </a:lstStyle>
          <a:p>
            <a:pPr fontAlgn="base">
              <a:spcBef>
                <a:spcPct val="0"/>
              </a:spcBef>
              <a:spcAft>
                <a:spcPct val="0"/>
              </a:spcAft>
              <a:defRPr/>
            </a:pPr>
            <a:endParaRPr lang="en-US">
              <a:solidFill>
                <a:srgbClr val="FFFFFF"/>
              </a:solidFill>
            </a:endParaRPr>
          </a:p>
        </p:txBody>
      </p:sp>
      <p:sp>
        <p:nvSpPr>
          <p:cNvPr id="137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rtl="0">
              <a:defRPr sz="1400" b="0" smtClean="0">
                <a:effectLst>
                  <a:outerShdw blurRad="38100" dist="38100" dir="2700000" algn="tl">
                    <a:srgbClr val="000000"/>
                  </a:outerShdw>
                </a:effectLst>
                <a:latin typeface="+mn-lt"/>
                <a:cs typeface="+mn-cs"/>
              </a:defRPr>
            </a:lvl1pPr>
          </a:lstStyle>
          <a:p>
            <a:pPr algn="ctr" fontAlgn="base">
              <a:spcBef>
                <a:spcPct val="0"/>
              </a:spcBef>
              <a:spcAft>
                <a:spcPct val="0"/>
              </a:spcAft>
              <a:defRPr/>
            </a:pPr>
            <a:endParaRPr lang="en-US">
              <a:solidFill>
                <a:srgbClr val="FFFFFF"/>
              </a:solidFill>
            </a:endParaRPr>
          </a:p>
        </p:txBody>
      </p:sp>
      <p:sp>
        <p:nvSpPr>
          <p:cNvPr id="137222" name="Rectangle 6"/>
          <p:cNvSpPr>
            <a:spLocks noGrp="1" noChangeArrowheads="1"/>
          </p:cNvSpPr>
          <p:nvPr>
            <p:ph type="sldNum" sz="quarter" idx="4"/>
          </p:nvPr>
        </p:nvSpPr>
        <p:spPr bwMode="auto">
          <a:xfrm>
            <a:off x="65532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rtl="0">
              <a:defRPr sz="1400" b="0" smtClean="0">
                <a:effectLst>
                  <a:outerShdw blurRad="38100" dist="38100" dir="2700000" algn="tl">
                    <a:srgbClr val="000000"/>
                  </a:outerShdw>
                </a:effectLst>
                <a:latin typeface="+mn-lt"/>
                <a:cs typeface="+mn-cs"/>
              </a:defRPr>
            </a:lvl1pPr>
          </a:lstStyle>
          <a:p>
            <a:pPr fontAlgn="base">
              <a:spcBef>
                <a:spcPct val="0"/>
              </a:spcBef>
              <a:spcAft>
                <a:spcPct val="0"/>
              </a:spcAft>
              <a:defRPr/>
            </a:pPr>
            <a:fld id="{46D70AD7-2875-4706-ABEE-7EC1A58B6FC9}" type="slidenum">
              <a:rPr lang="ar-SA">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3385018932"/>
      </p:ext>
    </p:extLst>
  </p:cSld>
  <p:clrMap bg1="dk2" tx1="lt1" bg2="dk1" tx2="lt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Lst>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r" rtl="1"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37218" name="Rectangle 2"/>
          <p:cNvSpPr>
            <a:spLocks noGrp="1" noRot="1" noChangeArrowheads="1"/>
          </p:cNvSpPr>
          <p:nvPr>
            <p:ph type="title"/>
          </p:nvPr>
        </p:nvSpPr>
        <p:spPr bwMode="auto">
          <a:xfrm>
            <a:off x="303213" y="228602"/>
            <a:ext cx="8509000"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7219" name="Rectangle 3"/>
          <p:cNvSpPr>
            <a:spLocks noGrp="1" noRot="1" noChangeArrowheads="1"/>
          </p:cNvSpPr>
          <p:nvPr>
            <p:ph type="body" idx="1"/>
          </p:nvPr>
        </p:nvSpPr>
        <p:spPr bwMode="auto">
          <a:xfrm>
            <a:off x="303214" y="1676408"/>
            <a:ext cx="854075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7220" name="Rectangle 4"/>
          <p:cNvSpPr>
            <a:spLocks noGrp="1" noChangeArrowheads="1"/>
          </p:cNvSpPr>
          <p:nvPr>
            <p:ph type="dt" sz="half" idx="2"/>
          </p:nvPr>
        </p:nvSpPr>
        <p:spPr bwMode="auto">
          <a:xfrm>
            <a:off x="3048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a:defRPr sz="1400" b="0">
                <a:effectLst>
                  <a:outerShdw blurRad="38100" dist="38100" dir="2700000" algn="tl">
                    <a:srgbClr val="000000"/>
                  </a:outerShdw>
                </a:effectLst>
                <a:latin typeface="+mn-lt"/>
                <a:cs typeface="+mn-cs"/>
              </a:defRPr>
            </a:lvl1pPr>
          </a:lstStyle>
          <a:p>
            <a:pPr fontAlgn="base">
              <a:spcBef>
                <a:spcPct val="0"/>
              </a:spcBef>
              <a:spcAft>
                <a:spcPct val="0"/>
              </a:spcAft>
            </a:pPr>
            <a:endParaRPr lang="en-US">
              <a:solidFill>
                <a:srgbClr val="FFFFFF"/>
              </a:solidFill>
            </a:endParaRPr>
          </a:p>
        </p:txBody>
      </p:sp>
      <p:sp>
        <p:nvSpPr>
          <p:cNvPr id="137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rtl="0">
              <a:defRPr sz="1400" b="0">
                <a:effectLst>
                  <a:outerShdw blurRad="38100" dist="38100" dir="2700000" algn="tl">
                    <a:srgbClr val="000000"/>
                  </a:outerShdw>
                </a:effectLst>
                <a:latin typeface="+mn-lt"/>
                <a:cs typeface="+mn-cs"/>
              </a:defRPr>
            </a:lvl1pPr>
          </a:lstStyle>
          <a:p>
            <a:pPr algn="ctr" fontAlgn="base">
              <a:spcBef>
                <a:spcPct val="0"/>
              </a:spcBef>
              <a:spcAft>
                <a:spcPct val="0"/>
              </a:spcAft>
            </a:pPr>
            <a:endParaRPr lang="en-US">
              <a:solidFill>
                <a:srgbClr val="FFFFFF"/>
              </a:solidFill>
            </a:endParaRPr>
          </a:p>
        </p:txBody>
      </p:sp>
      <p:sp>
        <p:nvSpPr>
          <p:cNvPr id="137222" name="Rectangle 6"/>
          <p:cNvSpPr>
            <a:spLocks noGrp="1" noChangeArrowheads="1"/>
          </p:cNvSpPr>
          <p:nvPr>
            <p:ph type="sldNum" sz="quarter" idx="4"/>
          </p:nvPr>
        </p:nvSpPr>
        <p:spPr bwMode="auto">
          <a:xfrm>
            <a:off x="65532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rtl="0">
              <a:defRPr sz="1400" b="0">
                <a:effectLst>
                  <a:outerShdw blurRad="38100" dist="38100" dir="2700000" algn="tl">
                    <a:srgbClr val="000000"/>
                  </a:outerShdw>
                </a:effectLst>
                <a:latin typeface="+mn-lt"/>
                <a:cs typeface="+mn-cs"/>
              </a:defRPr>
            </a:lvl1pPr>
          </a:lstStyle>
          <a:p>
            <a:pPr fontAlgn="base">
              <a:spcBef>
                <a:spcPct val="0"/>
              </a:spcBef>
              <a:spcAft>
                <a:spcPct val="0"/>
              </a:spcAft>
            </a:pPr>
            <a:fld id="{58B8A85A-0D57-4F14-846F-FEA74A8F77AA}" type="slidenum">
              <a:rPr lang="ar-SA">
                <a:solidFill>
                  <a:srgbClr val="FFFFFF"/>
                </a:solidFill>
              </a:rPr>
              <a:pPr fontAlgn="base">
                <a:spcBef>
                  <a:spcPct val="0"/>
                </a:spcBef>
                <a:spcAft>
                  <a:spcPct val="0"/>
                </a:spcAft>
              </a:pPr>
              <a:t>‹#›</a:t>
            </a:fld>
            <a:endParaRPr lang="en-US">
              <a:solidFill>
                <a:srgbClr val="FFFFFF"/>
              </a:solidFill>
            </a:endParaRPr>
          </a:p>
        </p:txBody>
      </p:sp>
    </p:spTree>
    <p:extLst>
      <p:ext uri="{BB962C8B-B14F-4D97-AF65-F5344CB8AC3E}">
        <p14:creationId xmlns:p14="http://schemas.microsoft.com/office/powerpoint/2010/main" val="1587265127"/>
      </p:ext>
    </p:extLst>
  </p:cSld>
  <p:clrMap bg1="dk2" tx1="lt1" bg2="dk1"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rtl="1"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r" rtl="1"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r" rtl="1" fontAlgn="base">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r" rtl="1"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r" rtl="1" fontAlgn="base">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37218" name="Rectangle 2"/>
          <p:cNvSpPr>
            <a:spLocks noGrp="1" noRot="1" noChangeArrowheads="1"/>
          </p:cNvSpPr>
          <p:nvPr>
            <p:ph type="title"/>
          </p:nvPr>
        </p:nvSpPr>
        <p:spPr bwMode="auto">
          <a:xfrm>
            <a:off x="303213" y="228602"/>
            <a:ext cx="8509000"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7219" name="Rectangle 3"/>
          <p:cNvSpPr>
            <a:spLocks noGrp="1" noRot="1" noChangeArrowheads="1"/>
          </p:cNvSpPr>
          <p:nvPr>
            <p:ph type="body" idx="1"/>
          </p:nvPr>
        </p:nvSpPr>
        <p:spPr bwMode="auto">
          <a:xfrm>
            <a:off x="303214" y="1676408"/>
            <a:ext cx="854075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7220" name="Rectangle 4"/>
          <p:cNvSpPr>
            <a:spLocks noGrp="1" noChangeArrowheads="1"/>
          </p:cNvSpPr>
          <p:nvPr>
            <p:ph type="dt" sz="half" idx="2"/>
          </p:nvPr>
        </p:nvSpPr>
        <p:spPr bwMode="auto">
          <a:xfrm>
            <a:off x="3048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a:defRPr sz="1400" b="0" smtClean="0">
                <a:effectLst>
                  <a:outerShdw blurRad="38100" dist="38100" dir="2700000" algn="tl">
                    <a:srgbClr val="000000"/>
                  </a:outerShdw>
                </a:effectLst>
                <a:latin typeface="+mn-lt"/>
                <a:cs typeface="+mn-cs"/>
              </a:defRPr>
            </a:lvl1pPr>
          </a:lstStyle>
          <a:p>
            <a:pPr fontAlgn="base">
              <a:spcBef>
                <a:spcPct val="0"/>
              </a:spcBef>
              <a:spcAft>
                <a:spcPct val="0"/>
              </a:spcAft>
              <a:defRPr/>
            </a:pPr>
            <a:endParaRPr lang="en-US">
              <a:solidFill>
                <a:srgbClr val="FFFFFF"/>
              </a:solidFill>
            </a:endParaRPr>
          </a:p>
        </p:txBody>
      </p:sp>
      <p:sp>
        <p:nvSpPr>
          <p:cNvPr id="137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rtl="0">
              <a:defRPr sz="1400" b="0" smtClean="0">
                <a:effectLst>
                  <a:outerShdw blurRad="38100" dist="38100" dir="2700000" algn="tl">
                    <a:srgbClr val="000000"/>
                  </a:outerShdw>
                </a:effectLst>
                <a:latin typeface="+mn-lt"/>
                <a:cs typeface="+mn-cs"/>
              </a:defRPr>
            </a:lvl1pPr>
          </a:lstStyle>
          <a:p>
            <a:pPr algn="ctr" fontAlgn="base">
              <a:spcBef>
                <a:spcPct val="0"/>
              </a:spcBef>
              <a:spcAft>
                <a:spcPct val="0"/>
              </a:spcAft>
              <a:defRPr/>
            </a:pPr>
            <a:endParaRPr lang="en-US">
              <a:solidFill>
                <a:srgbClr val="FFFFFF"/>
              </a:solidFill>
            </a:endParaRPr>
          </a:p>
        </p:txBody>
      </p:sp>
      <p:sp>
        <p:nvSpPr>
          <p:cNvPr id="137222" name="Rectangle 6"/>
          <p:cNvSpPr>
            <a:spLocks noGrp="1" noChangeArrowheads="1"/>
          </p:cNvSpPr>
          <p:nvPr>
            <p:ph type="sldNum" sz="quarter" idx="4"/>
          </p:nvPr>
        </p:nvSpPr>
        <p:spPr bwMode="auto">
          <a:xfrm>
            <a:off x="65532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rtl="0">
              <a:defRPr sz="1400" b="0" smtClean="0">
                <a:effectLst>
                  <a:outerShdw blurRad="38100" dist="38100" dir="2700000" algn="tl">
                    <a:srgbClr val="000000"/>
                  </a:outerShdw>
                </a:effectLst>
                <a:latin typeface="+mn-lt"/>
                <a:cs typeface="+mn-cs"/>
              </a:defRPr>
            </a:lvl1pPr>
          </a:lstStyle>
          <a:p>
            <a:pPr fontAlgn="base">
              <a:spcBef>
                <a:spcPct val="0"/>
              </a:spcBef>
              <a:spcAft>
                <a:spcPct val="0"/>
              </a:spcAft>
              <a:defRPr/>
            </a:pPr>
            <a:fld id="{46D70AD7-2875-4706-ABEE-7EC1A58B6FC9}" type="slidenum">
              <a:rPr lang="ar-SA">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421363716"/>
      </p:ext>
    </p:extLst>
  </p:cSld>
  <p:clrMap bg1="dk2" tx1="lt1" bg2="dk1" tx2="lt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Lst>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r" rtl="1"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37218" name="Rectangle 2"/>
          <p:cNvSpPr>
            <a:spLocks noGrp="1" noRot="1" noChangeArrowheads="1"/>
          </p:cNvSpPr>
          <p:nvPr>
            <p:ph type="title"/>
          </p:nvPr>
        </p:nvSpPr>
        <p:spPr bwMode="auto">
          <a:xfrm>
            <a:off x="303213" y="228602"/>
            <a:ext cx="8509000"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7219" name="Rectangle 3"/>
          <p:cNvSpPr>
            <a:spLocks noGrp="1" noRot="1" noChangeArrowheads="1"/>
          </p:cNvSpPr>
          <p:nvPr>
            <p:ph type="body" idx="1"/>
          </p:nvPr>
        </p:nvSpPr>
        <p:spPr bwMode="auto">
          <a:xfrm>
            <a:off x="303214" y="1676408"/>
            <a:ext cx="854075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7220" name="Rectangle 4"/>
          <p:cNvSpPr>
            <a:spLocks noGrp="1" noChangeArrowheads="1"/>
          </p:cNvSpPr>
          <p:nvPr>
            <p:ph type="dt" sz="half" idx="2"/>
          </p:nvPr>
        </p:nvSpPr>
        <p:spPr bwMode="auto">
          <a:xfrm>
            <a:off x="3048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a:defRPr sz="1400" b="0" smtClean="0">
                <a:effectLst>
                  <a:outerShdw blurRad="38100" dist="38100" dir="2700000" algn="tl">
                    <a:srgbClr val="000000"/>
                  </a:outerShdw>
                </a:effectLst>
                <a:latin typeface="+mn-lt"/>
                <a:cs typeface="+mn-cs"/>
              </a:defRPr>
            </a:lvl1pPr>
          </a:lstStyle>
          <a:p>
            <a:pPr fontAlgn="base">
              <a:spcBef>
                <a:spcPct val="0"/>
              </a:spcBef>
              <a:spcAft>
                <a:spcPct val="0"/>
              </a:spcAft>
              <a:defRPr/>
            </a:pPr>
            <a:endParaRPr lang="en-US">
              <a:solidFill>
                <a:srgbClr val="FFFFFF"/>
              </a:solidFill>
            </a:endParaRPr>
          </a:p>
        </p:txBody>
      </p:sp>
      <p:sp>
        <p:nvSpPr>
          <p:cNvPr id="137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rtl="0">
              <a:defRPr sz="1400" b="0" smtClean="0">
                <a:effectLst>
                  <a:outerShdw blurRad="38100" dist="38100" dir="2700000" algn="tl">
                    <a:srgbClr val="000000"/>
                  </a:outerShdw>
                </a:effectLst>
                <a:latin typeface="+mn-lt"/>
                <a:cs typeface="+mn-cs"/>
              </a:defRPr>
            </a:lvl1pPr>
          </a:lstStyle>
          <a:p>
            <a:pPr algn="ctr" fontAlgn="base">
              <a:spcBef>
                <a:spcPct val="0"/>
              </a:spcBef>
              <a:spcAft>
                <a:spcPct val="0"/>
              </a:spcAft>
              <a:defRPr/>
            </a:pPr>
            <a:endParaRPr lang="en-US">
              <a:solidFill>
                <a:srgbClr val="FFFFFF"/>
              </a:solidFill>
            </a:endParaRPr>
          </a:p>
        </p:txBody>
      </p:sp>
      <p:sp>
        <p:nvSpPr>
          <p:cNvPr id="137222" name="Rectangle 6"/>
          <p:cNvSpPr>
            <a:spLocks noGrp="1" noChangeArrowheads="1"/>
          </p:cNvSpPr>
          <p:nvPr>
            <p:ph type="sldNum" sz="quarter" idx="4"/>
          </p:nvPr>
        </p:nvSpPr>
        <p:spPr bwMode="auto">
          <a:xfrm>
            <a:off x="65532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rtl="0">
              <a:defRPr sz="1400" b="0" smtClean="0">
                <a:effectLst>
                  <a:outerShdw blurRad="38100" dist="38100" dir="2700000" algn="tl">
                    <a:srgbClr val="000000"/>
                  </a:outerShdw>
                </a:effectLst>
                <a:latin typeface="+mn-lt"/>
                <a:cs typeface="+mn-cs"/>
              </a:defRPr>
            </a:lvl1pPr>
          </a:lstStyle>
          <a:p>
            <a:pPr fontAlgn="base">
              <a:spcBef>
                <a:spcPct val="0"/>
              </a:spcBef>
              <a:spcAft>
                <a:spcPct val="0"/>
              </a:spcAft>
              <a:defRPr/>
            </a:pPr>
            <a:fld id="{46D70AD7-2875-4706-ABEE-7EC1A58B6FC9}" type="slidenum">
              <a:rPr lang="ar-SA">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2405184266"/>
      </p:ext>
    </p:extLst>
  </p:cSld>
  <p:clrMap bg1="dk2" tx1="lt1" bg2="dk1" tx2="lt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Lst>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r" rtl="1"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37218" name="Rectangle 2"/>
          <p:cNvSpPr>
            <a:spLocks noGrp="1" noRot="1" noChangeArrowheads="1"/>
          </p:cNvSpPr>
          <p:nvPr>
            <p:ph type="title"/>
          </p:nvPr>
        </p:nvSpPr>
        <p:spPr bwMode="auto">
          <a:xfrm>
            <a:off x="303213" y="228602"/>
            <a:ext cx="8509000"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7219" name="Rectangle 3"/>
          <p:cNvSpPr>
            <a:spLocks noGrp="1" noRot="1" noChangeArrowheads="1"/>
          </p:cNvSpPr>
          <p:nvPr>
            <p:ph type="body" idx="1"/>
          </p:nvPr>
        </p:nvSpPr>
        <p:spPr bwMode="auto">
          <a:xfrm>
            <a:off x="303214" y="1676408"/>
            <a:ext cx="854075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7220" name="Rectangle 4"/>
          <p:cNvSpPr>
            <a:spLocks noGrp="1" noChangeArrowheads="1"/>
          </p:cNvSpPr>
          <p:nvPr>
            <p:ph type="dt" sz="half" idx="2"/>
          </p:nvPr>
        </p:nvSpPr>
        <p:spPr bwMode="auto">
          <a:xfrm>
            <a:off x="3048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a:defRPr sz="1400" b="0" smtClean="0">
                <a:effectLst>
                  <a:outerShdw blurRad="38100" dist="38100" dir="2700000" algn="tl">
                    <a:srgbClr val="000000"/>
                  </a:outerShdw>
                </a:effectLst>
                <a:latin typeface="+mn-lt"/>
                <a:cs typeface="+mn-cs"/>
              </a:defRPr>
            </a:lvl1pPr>
          </a:lstStyle>
          <a:p>
            <a:pPr fontAlgn="base">
              <a:spcBef>
                <a:spcPct val="0"/>
              </a:spcBef>
              <a:spcAft>
                <a:spcPct val="0"/>
              </a:spcAft>
              <a:defRPr/>
            </a:pPr>
            <a:endParaRPr lang="en-US">
              <a:solidFill>
                <a:srgbClr val="FFFFFF"/>
              </a:solidFill>
            </a:endParaRPr>
          </a:p>
        </p:txBody>
      </p:sp>
      <p:sp>
        <p:nvSpPr>
          <p:cNvPr id="137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rtl="0">
              <a:defRPr sz="1400" b="0" smtClean="0">
                <a:effectLst>
                  <a:outerShdw blurRad="38100" dist="38100" dir="2700000" algn="tl">
                    <a:srgbClr val="000000"/>
                  </a:outerShdw>
                </a:effectLst>
                <a:latin typeface="+mn-lt"/>
                <a:cs typeface="+mn-cs"/>
              </a:defRPr>
            </a:lvl1pPr>
          </a:lstStyle>
          <a:p>
            <a:pPr algn="ctr" fontAlgn="base">
              <a:spcBef>
                <a:spcPct val="0"/>
              </a:spcBef>
              <a:spcAft>
                <a:spcPct val="0"/>
              </a:spcAft>
              <a:defRPr/>
            </a:pPr>
            <a:endParaRPr lang="en-US">
              <a:solidFill>
                <a:srgbClr val="FFFFFF"/>
              </a:solidFill>
            </a:endParaRPr>
          </a:p>
        </p:txBody>
      </p:sp>
      <p:sp>
        <p:nvSpPr>
          <p:cNvPr id="137222" name="Rectangle 6"/>
          <p:cNvSpPr>
            <a:spLocks noGrp="1" noChangeArrowheads="1"/>
          </p:cNvSpPr>
          <p:nvPr>
            <p:ph type="sldNum" sz="quarter" idx="4"/>
          </p:nvPr>
        </p:nvSpPr>
        <p:spPr bwMode="auto">
          <a:xfrm>
            <a:off x="65532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rtl="0">
              <a:defRPr sz="1400" b="0" smtClean="0">
                <a:effectLst>
                  <a:outerShdw blurRad="38100" dist="38100" dir="2700000" algn="tl">
                    <a:srgbClr val="000000"/>
                  </a:outerShdw>
                </a:effectLst>
                <a:latin typeface="+mn-lt"/>
                <a:cs typeface="+mn-cs"/>
              </a:defRPr>
            </a:lvl1pPr>
          </a:lstStyle>
          <a:p>
            <a:pPr fontAlgn="base">
              <a:spcBef>
                <a:spcPct val="0"/>
              </a:spcBef>
              <a:spcAft>
                <a:spcPct val="0"/>
              </a:spcAft>
              <a:defRPr/>
            </a:pPr>
            <a:fld id="{46D70AD7-2875-4706-ABEE-7EC1A58B6FC9}" type="slidenum">
              <a:rPr lang="ar-SA">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2863322846"/>
      </p:ext>
    </p:extLst>
  </p:cSld>
  <p:clrMap bg1="dk2" tx1="lt1" bg2="dk1" tx2="lt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Lst>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r" rtl="1"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37218" name="Rectangle 2"/>
          <p:cNvSpPr>
            <a:spLocks noGrp="1" noRot="1" noChangeArrowheads="1"/>
          </p:cNvSpPr>
          <p:nvPr>
            <p:ph type="title"/>
          </p:nvPr>
        </p:nvSpPr>
        <p:spPr bwMode="auto">
          <a:xfrm>
            <a:off x="303213" y="228602"/>
            <a:ext cx="8509000"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7219" name="Rectangle 3"/>
          <p:cNvSpPr>
            <a:spLocks noGrp="1" noRot="1" noChangeArrowheads="1"/>
          </p:cNvSpPr>
          <p:nvPr>
            <p:ph type="body" idx="1"/>
          </p:nvPr>
        </p:nvSpPr>
        <p:spPr bwMode="auto">
          <a:xfrm>
            <a:off x="303214" y="1676408"/>
            <a:ext cx="854075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7220" name="Rectangle 4"/>
          <p:cNvSpPr>
            <a:spLocks noGrp="1" noChangeArrowheads="1"/>
          </p:cNvSpPr>
          <p:nvPr>
            <p:ph type="dt" sz="half" idx="2"/>
          </p:nvPr>
        </p:nvSpPr>
        <p:spPr bwMode="auto">
          <a:xfrm>
            <a:off x="3048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a:defRPr sz="1400" b="0" smtClean="0">
                <a:effectLst>
                  <a:outerShdw blurRad="38100" dist="38100" dir="2700000" algn="tl">
                    <a:srgbClr val="000000"/>
                  </a:outerShdw>
                </a:effectLst>
                <a:latin typeface="+mn-lt"/>
                <a:cs typeface="+mn-cs"/>
              </a:defRPr>
            </a:lvl1pPr>
          </a:lstStyle>
          <a:p>
            <a:pPr fontAlgn="base">
              <a:spcBef>
                <a:spcPct val="0"/>
              </a:spcBef>
              <a:spcAft>
                <a:spcPct val="0"/>
              </a:spcAft>
              <a:defRPr/>
            </a:pPr>
            <a:endParaRPr lang="en-US">
              <a:solidFill>
                <a:srgbClr val="FFFFFF"/>
              </a:solidFill>
            </a:endParaRPr>
          </a:p>
        </p:txBody>
      </p:sp>
      <p:sp>
        <p:nvSpPr>
          <p:cNvPr id="137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rtl="0">
              <a:defRPr sz="1400" b="0" smtClean="0">
                <a:effectLst>
                  <a:outerShdw blurRad="38100" dist="38100" dir="2700000" algn="tl">
                    <a:srgbClr val="000000"/>
                  </a:outerShdw>
                </a:effectLst>
                <a:latin typeface="+mn-lt"/>
                <a:cs typeface="+mn-cs"/>
              </a:defRPr>
            </a:lvl1pPr>
          </a:lstStyle>
          <a:p>
            <a:pPr algn="ctr" fontAlgn="base">
              <a:spcBef>
                <a:spcPct val="0"/>
              </a:spcBef>
              <a:spcAft>
                <a:spcPct val="0"/>
              </a:spcAft>
              <a:defRPr/>
            </a:pPr>
            <a:endParaRPr lang="en-US">
              <a:solidFill>
                <a:srgbClr val="FFFFFF"/>
              </a:solidFill>
            </a:endParaRPr>
          </a:p>
        </p:txBody>
      </p:sp>
      <p:sp>
        <p:nvSpPr>
          <p:cNvPr id="137222" name="Rectangle 6"/>
          <p:cNvSpPr>
            <a:spLocks noGrp="1" noChangeArrowheads="1"/>
          </p:cNvSpPr>
          <p:nvPr>
            <p:ph type="sldNum" sz="quarter" idx="4"/>
          </p:nvPr>
        </p:nvSpPr>
        <p:spPr bwMode="auto">
          <a:xfrm>
            <a:off x="65532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rtl="0">
              <a:defRPr sz="1400" b="0" smtClean="0">
                <a:effectLst>
                  <a:outerShdw blurRad="38100" dist="38100" dir="2700000" algn="tl">
                    <a:srgbClr val="000000"/>
                  </a:outerShdw>
                </a:effectLst>
                <a:latin typeface="+mn-lt"/>
                <a:cs typeface="+mn-cs"/>
              </a:defRPr>
            </a:lvl1pPr>
          </a:lstStyle>
          <a:p>
            <a:pPr fontAlgn="base">
              <a:spcBef>
                <a:spcPct val="0"/>
              </a:spcBef>
              <a:spcAft>
                <a:spcPct val="0"/>
              </a:spcAft>
              <a:defRPr/>
            </a:pPr>
            <a:fld id="{46D70AD7-2875-4706-ABEE-7EC1A58B6FC9}" type="slidenum">
              <a:rPr lang="ar-SA">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4292040042"/>
      </p:ext>
    </p:extLst>
  </p:cSld>
  <p:clrMap bg1="dk2" tx1="lt1" bg2="dk1" tx2="lt2" accent1="accent1" accent2="accent2" accent3="accent3" accent4="accent4" accent5="accent5" accent6="accent6" hlink="hlink" folHlink="folHlink"/>
  <p:sldLayoutIdLst>
    <p:sldLayoutId id="2147484159" r:id="rId1"/>
    <p:sldLayoutId id="2147484160" r:id="rId2"/>
    <p:sldLayoutId id="2147484161" r:id="rId3"/>
    <p:sldLayoutId id="2147484162" r:id="rId4"/>
    <p:sldLayoutId id="2147484163" r:id="rId5"/>
    <p:sldLayoutId id="2147484164" r:id="rId6"/>
    <p:sldLayoutId id="2147484165" r:id="rId7"/>
    <p:sldLayoutId id="2147484166" r:id="rId8"/>
    <p:sldLayoutId id="2147484167" r:id="rId9"/>
    <p:sldLayoutId id="2147484168" r:id="rId10"/>
    <p:sldLayoutId id="2147484169" r:id="rId11"/>
  </p:sldLayoutIdLst>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r" rtl="1"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37218" name="Rectangle 2"/>
          <p:cNvSpPr>
            <a:spLocks noGrp="1" noRot="1" noChangeArrowheads="1"/>
          </p:cNvSpPr>
          <p:nvPr>
            <p:ph type="title"/>
          </p:nvPr>
        </p:nvSpPr>
        <p:spPr bwMode="auto">
          <a:xfrm>
            <a:off x="303213" y="228602"/>
            <a:ext cx="8509000"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7219" name="Rectangle 3"/>
          <p:cNvSpPr>
            <a:spLocks noGrp="1" noRot="1" noChangeArrowheads="1"/>
          </p:cNvSpPr>
          <p:nvPr>
            <p:ph type="body" idx="1"/>
          </p:nvPr>
        </p:nvSpPr>
        <p:spPr bwMode="auto">
          <a:xfrm>
            <a:off x="303214" y="1676408"/>
            <a:ext cx="854075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7220" name="Rectangle 4"/>
          <p:cNvSpPr>
            <a:spLocks noGrp="1" noChangeArrowheads="1"/>
          </p:cNvSpPr>
          <p:nvPr>
            <p:ph type="dt" sz="half" idx="2"/>
          </p:nvPr>
        </p:nvSpPr>
        <p:spPr bwMode="auto">
          <a:xfrm>
            <a:off x="3048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a:defRPr sz="1400" b="0" smtClean="0">
                <a:effectLst>
                  <a:outerShdw blurRad="38100" dist="38100" dir="2700000" algn="tl">
                    <a:srgbClr val="000000"/>
                  </a:outerShdw>
                </a:effectLst>
                <a:latin typeface="+mn-lt"/>
                <a:cs typeface="+mn-cs"/>
              </a:defRPr>
            </a:lvl1pPr>
          </a:lstStyle>
          <a:p>
            <a:pPr fontAlgn="base">
              <a:spcBef>
                <a:spcPct val="0"/>
              </a:spcBef>
              <a:spcAft>
                <a:spcPct val="0"/>
              </a:spcAft>
              <a:defRPr/>
            </a:pPr>
            <a:endParaRPr lang="en-US">
              <a:solidFill>
                <a:srgbClr val="FFFFFF"/>
              </a:solidFill>
            </a:endParaRPr>
          </a:p>
        </p:txBody>
      </p:sp>
      <p:sp>
        <p:nvSpPr>
          <p:cNvPr id="137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rtl="0">
              <a:defRPr sz="1400" b="0" smtClean="0">
                <a:effectLst>
                  <a:outerShdw blurRad="38100" dist="38100" dir="2700000" algn="tl">
                    <a:srgbClr val="000000"/>
                  </a:outerShdw>
                </a:effectLst>
                <a:latin typeface="+mn-lt"/>
                <a:cs typeface="+mn-cs"/>
              </a:defRPr>
            </a:lvl1pPr>
          </a:lstStyle>
          <a:p>
            <a:pPr algn="ctr" fontAlgn="base">
              <a:spcBef>
                <a:spcPct val="0"/>
              </a:spcBef>
              <a:spcAft>
                <a:spcPct val="0"/>
              </a:spcAft>
              <a:defRPr/>
            </a:pPr>
            <a:endParaRPr lang="en-US">
              <a:solidFill>
                <a:srgbClr val="FFFFFF"/>
              </a:solidFill>
            </a:endParaRPr>
          </a:p>
        </p:txBody>
      </p:sp>
      <p:sp>
        <p:nvSpPr>
          <p:cNvPr id="137222" name="Rectangle 6"/>
          <p:cNvSpPr>
            <a:spLocks noGrp="1" noChangeArrowheads="1"/>
          </p:cNvSpPr>
          <p:nvPr>
            <p:ph type="sldNum" sz="quarter" idx="4"/>
          </p:nvPr>
        </p:nvSpPr>
        <p:spPr bwMode="auto">
          <a:xfrm>
            <a:off x="65532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rtl="0">
              <a:defRPr sz="1400" b="0" smtClean="0">
                <a:effectLst>
                  <a:outerShdw blurRad="38100" dist="38100" dir="2700000" algn="tl">
                    <a:srgbClr val="000000"/>
                  </a:outerShdw>
                </a:effectLst>
                <a:latin typeface="+mn-lt"/>
                <a:cs typeface="+mn-cs"/>
              </a:defRPr>
            </a:lvl1pPr>
          </a:lstStyle>
          <a:p>
            <a:pPr fontAlgn="base">
              <a:spcBef>
                <a:spcPct val="0"/>
              </a:spcBef>
              <a:spcAft>
                <a:spcPct val="0"/>
              </a:spcAft>
              <a:defRPr/>
            </a:pPr>
            <a:fld id="{46D70AD7-2875-4706-ABEE-7EC1A58B6FC9}" type="slidenum">
              <a:rPr lang="ar-SA">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2398819620"/>
      </p:ext>
    </p:extLst>
  </p:cSld>
  <p:clrMap bg1="dk2" tx1="lt1" bg2="dk1" tx2="lt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Lst>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r" rtl="1"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37218" name="Rectangle 2"/>
          <p:cNvSpPr>
            <a:spLocks noGrp="1" noRot="1" noChangeArrowheads="1"/>
          </p:cNvSpPr>
          <p:nvPr>
            <p:ph type="title"/>
          </p:nvPr>
        </p:nvSpPr>
        <p:spPr bwMode="auto">
          <a:xfrm>
            <a:off x="303213" y="228602"/>
            <a:ext cx="8509000"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7219" name="Rectangle 3"/>
          <p:cNvSpPr>
            <a:spLocks noGrp="1" noRot="1" noChangeArrowheads="1"/>
          </p:cNvSpPr>
          <p:nvPr>
            <p:ph type="body" idx="1"/>
          </p:nvPr>
        </p:nvSpPr>
        <p:spPr bwMode="auto">
          <a:xfrm>
            <a:off x="303214" y="1676408"/>
            <a:ext cx="854075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7220" name="Rectangle 4"/>
          <p:cNvSpPr>
            <a:spLocks noGrp="1" noChangeArrowheads="1"/>
          </p:cNvSpPr>
          <p:nvPr>
            <p:ph type="dt" sz="half" idx="2"/>
          </p:nvPr>
        </p:nvSpPr>
        <p:spPr bwMode="auto">
          <a:xfrm>
            <a:off x="3048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a:defRPr sz="1400" b="0" smtClean="0">
                <a:effectLst>
                  <a:outerShdw blurRad="38100" dist="38100" dir="2700000" algn="tl">
                    <a:srgbClr val="000000"/>
                  </a:outerShdw>
                </a:effectLst>
                <a:latin typeface="+mn-lt"/>
                <a:cs typeface="+mn-cs"/>
              </a:defRPr>
            </a:lvl1pPr>
          </a:lstStyle>
          <a:p>
            <a:pPr fontAlgn="base">
              <a:spcBef>
                <a:spcPct val="0"/>
              </a:spcBef>
              <a:spcAft>
                <a:spcPct val="0"/>
              </a:spcAft>
              <a:defRPr/>
            </a:pPr>
            <a:endParaRPr lang="en-US">
              <a:solidFill>
                <a:srgbClr val="FFFFFF"/>
              </a:solidFill>
            </a:endParaRPr>
          </a:p>
        </p:txBody>
      </p:sp>
      <p:sp>
        <p:nvSpPr>
          <p:cNvPr id="137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rtl="0">
              <a:defRPr sz="1400" b="0" smtClean="0">
                <a:effectLst>
                  <a:outerShdw blurRad="38100" dist="38100" dir="2700000" algn="tl">
                    <a:srgbClr val="000000"/>
                  </a:outerShdw>
                </a:effectLst>
                <a:latin typeface="+mn-lt"/>
                <a:cs typeface="+mn-cs"/>
              </a:defRPr>
            </a:lvl1pPr>
          </a:lstStyle>
          <a:p>
            <a:pPr algn="ctr" fontAlgn="base">
              <a:spcBef>
                <a:spcPct val="0"/>
              </a:spcBef>
              <a:spcAft>
                <a:spcPct val="0"/>
              </a:spcAft>
              <a:defRPr/>
            </a:pPr>
            <a:endParaRPr lang="en-US">
              <a:solidFill>
                <a:srgbClr val="FFFFFF"/>
              </a:solidFill>
            </a:endParaRPr>
          </a:p>
        </p:txBody>
      </p:sp>
      <p:sp>
        <p:nvSpPr>
          <p:cNvPr id="137222" name="Rectangle 6"/>
          <p:cNvSpPr>
            <a:spLocks noGrp="1" noChangeArrowheads="1"/>
          </p:cNvSpPr>
          <p:nvPr>
            <p:ph type="sldNum" sz="quarter" idx="4"/>
          </p:nvPr>
        </p:nvSpPr>
        <p:spPr bwMode="auto">
          <a:xfrm>
            <a:off x="65532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rtl="0">
              <a:defRPr sz="1400" b="0" smtClean="0">
                <a:effectLst>
                  <a:outerShdw blurRad="38100" dist="38100" dir="2700000" algn="tl">
                    <a:srgbClr val="000000"/>
                  </a:outerShdw>
                </a:effectLst>
                <a:latin typeface="+mn-lt"/>
                <a:cs typeface="+mn-cs"/>
              </a:defRPr>
            </a:lvl1pPr>
          </a:lstStyle>
          <a:p>
            <a:pPr fontAlgn="base">
              <a:spcBef>
                <a:spcPct val="0"/>
              </a:spcBef>
              <a:spcAft>
                <a:spcPct val="0"/>
              </a:spcAft>
              <a:defRPr/>
            </a:pPr>
            <a:fld id="{46D70AD7-2875-4706-ABEE-7EC1A58B6FC9}" type="slidenum">
              <a:rPr lang="ar-SA">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709206530"/>
      </p:ext>
    </p:extLst>
  </p:cSld>
  <p:clrMap bg1="dk2" tx1="lt1" bg2="dk1" tx2="lt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Lst>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r" rtl="1"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37218" name="Rectangle 2"/>
          <p:cNvSpPr>
            <a:spLocks noGrp="1" noRot="1" noChangeArrowheads="1"/>
          </p:cNvSpPr>
          <p:nvPr>
            <p:ph type="title"/>
          </p:nvPr>
        </p:nvSpPr>
        <p:spPr bwMode="auto">
          <a:xfrm>
            <a:off x="303213" y="228602"/>
            <a:ext cx="8509000"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7219" name="Rectangle 3"/>
          <p:cNvSpPr>
            <a:spLocks noGrp="1" noRot="1" noChangeArrowheads="1"/>
          </p:cNvSpPr>
          <p:nvPr>
            <p:ph type="body" idx="1"/>
          </p:nvPr>
        </p:nvSpPr>
        <p:spPr bwMode="auto">
          <a:xfrm>
            <a:off x="303214" y="1676408"/>
            <a:ext cx="854075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7220" name="Rectangle 4"/>
          <p:cNvSpPr>
            <a:spLocks noGrp="1" noChangeArrowheads="1"/>
          </p:cNvSpPr>
          <p:nvPr>
            <p:ph type="dt" sz="half" idx="2"/>
          </p:nvPr>
        </p:nvSpPr>
        <p:spPr bwMode="auto">
          <a:xfrm>
            <a:off x="3048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a:defRPr sz="1400" b="0" smtClean="0">
                <a:effectLst>
                  <a:outerShdw blurRad="38100" dist="38100" dir="2700000" algn="tl">
                    <a:srgbClr val="000000"/>
                  </a:outerShdw>
                </a:effectLst>
                <a:latin typeface="+mn-lt"/>
                <a:cs typeface="+mn-cs"/>
              </a:defRPr>
            </a:lvl1pPr>
          </a:lstStyle>
          <a:p>
            <a:pPr fontAlgn="base">
              <a:spcBef>
                <a:spcPct val="0"/>
              </a:spcBef>
              <a:spcAft>
                <a:spcPct val="0"/>
              </a:spcAft>
              <a:defRPr/>
            </a:pPr>
            <a:endParaRPr lang="en-US">
              <a:solidFill>
                <a:srgbClr val="FFFFFF"/>
              </a:solidFill>
            </a:endParaRPr>
          </a:p>
        </p:txBody>
      </p:sp>
      <p:sp>
        <p:nvSpPr>
          <p:cNvPr id="137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rtl="0">
              <a:defRPr sz="1400" b="0" smtClean="0">
                <a:effectLst>
                  <a:outerShdw blurRad="38100" dist="38100" dir="2700000" algn="tl">
                    <a:srgbClr val="000000"/>
                  </a:outerShdw>
                </a:effectLst>
                <a:latin typeface="+mn-lt"/>
                <a:cs typeface="+mn-cs"/>
              </a:defRPr>
            </a:lvl1pPr>
          </a:lstStyle>
          <a:p>
            <a:pPr algn="ctr" fontAlgn="base">
              <a:spcBef>
                <a:spcPct val="0"/>
              </a:spcBef>
              <a:spcAft>
                <a:spcPct val="0"/>
              </a:spcAft>
              <a:defRPr/>
            </a:pPr>
            <a:endParaRPr lang="en-US">
              <a:solidFill>
                <a:srgbClr val="FFFFFF"/>
              </a:solidFill>
            </a:endParaRPr>
          </a:p>
        </p:txBody>
      </p:sp>
      <p:sp>
        <p:nvSpPr>
          <p:cNvPr id="137222" name="Rectangle 6"/>
          <p:cNvSpPr>
            <a:spLocks noGrp="1" noChangeArrowheads="1"/>
          </p:cNvSpPr>
          <p:nvPr>
            <p:ph type="sldNum" sz="quarter" idx="4"/>
          </p:nvPr>
        </p:nvSpPr>
        <p:spPr bwMode="auto">
          <a:xfrm>
            <a:off x="65532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rtl="0">
              <a:defRPr sz="1400" b="0" smtClean="0">
                <a:effectLst>
                  <a:outerShdw blurRad="38100" dist="38100" dir="2700000" algn="tl">
                    <a:srgbClr val="000000"/>
                  </a:outerShdw>
                </a:effectLst>
                <a:latin typeface="+mn-lt"/>
                <a:cs typeface="+mn-cs"/>
              </a:defRPr>
            </a:lvl1pPr>
          </a:lstStyle>
          <a:p>
            <a:pPr fontAlgn="base">
              <a:spcBef>
                <a:spcPct val="0"/>
              </a:spcBef>
              <a:spcAft>
                <a:spcPct val="0"/>
              </a:spcAft>
              <a:defRPr/>
            </a:pPr>
            <a:fld id="{46D70AD7-2875-4706-ABEE-7EC1A58B6FC9}" type="slidenum">
              <a:rPr lang="ar-SA">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375481365"/>
      </p:ext>
    </p:extLst>
  </p:cSld>
  <p:clrMap bg1="dk2" tx1="lt1" bg2="dk1" tx2="lt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Lst>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r" rtl="1"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37218" name="Rectangle 2"/>
          <p:cNvSpPr>
            <a:spLocks noGrp="1" noRot="1" noChangeArrowheads="1"/>
          </p:cNvSpPr>
          <p:nvPr>
            <p:ph type="title"/>
          </p:nvPr>
        </p:nvSpPr>
        <p:spPr bwMode="auto">
          <a:xfrm>
            <a:off x="303213" y="228602"/>
            <a:ext cx="8509000"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7219" name="Rectangle 3"/>
          <p:cNvSpPr>
            <a:spLocks noGrp="1" noRot="1" noChangeArrowheads="1"/>
          </p:cNvSpPr>
          <p:nvPr>
            <p:ph type="body" idx="1"/>
          </p:nvPr>
        </p:nvSpPr>
        <p:spPr bwMode="auto">
          <a:xfrm>
            <a:off x="303214" y="1676408"/>
            <a:ext cx="854075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7220" name="Rectangle 4"/>
          <p:cNvSpPr>
            <a:spLocks noGrp="1" noChangeArrowheads="1"/>
          </p:cNvSpPr>
          <p:nvPr>
            <p:ph type="dt" sz="half" idx="2"/>
          </p:nvPr>
        </p:nvSpPr>
        <p:spPr bwMode="auto">
          <a:xfrm>
            <a:off x="3048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a:defRPr sz="1400" b="0" smtClean="0">
                <a:effectLst>
                  <a:outerShdw blurRad="38100" dist="38100" dir="2700000" algn="tl">
                    <a:srgbClr val="000000"/>
                  </a:outerShdw>
                </a:effectLst>
                <a:latin typeface="+mn-lt"/>
                <a:cs typeface="+mn-cs"/>
              </a:defRPr>
            </a:lvl1pPr>
          </a:lstStyle>
          <a:p>
            <a:pPr fontAlgn="base">
              <a:spcBef>
                <a:spcPct val="0"/>
              </a:spcBef>
              <a:spcAft>
                <a:spcPct val="0"/>
              </a:spcAft>
              <a:defRPr/>
            </a:pPr>
            <a:endParaRPr lang="en-US">
              <a:solidFill>
                <a:srgbClr val="FFFFFF"/>
              </a:solidFill>
            </a:endParaRPr>
          </a:p>
        </p:txBody>
      </p:sp>
      <p:sp>
        <p:nvSpPr>
          <p:cNvPr id="137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rtl="0">
              <a:defRPr sz="1400" b="0" smtClean="0">
                <a:effectLst>
                  <a:outerShdw blurRad="38100" dist="38100" dir="2700000" algn="tl">
                    <a:srgbClr val="000000"/>
                  </a:outerShdw>
                </a:effectLst>
                <a:latin typeface="+mn-lt"/>
                <a:cs typeface="+mn-cs"/>
              </a:defRPr>
            </a:lvl1pPr>
          </a:lstStyle>
          <a:p>
            <a:pPr algn="ctr" fontAlgn="base">
              <a:spcBef>
                <a:spcPct val="0"/>
              </a:spcBef>
              <a:spcAft>
                <a:spcPct val="0"/>
              </a:spcAft>
              <a:defRPr/>
            </a:pPr>
            <a:endParaRPr lang="en-US">
              <a:solidFill>
                <a:srgbClr val="FFFFFF"/>
              </a:solidFill>
            </a:endParaRPr>
          </a:p>
        </p:txBody>
      </p:sp>
      <p:sp>
        <p:nvSpPr>
          <p:cNvPr id="137222" name="Rectangle 6"/>
          <p:cNvSpPr>
            <a:spLocks noGrp="1" noChangeArrowheads="1"/>
          </p:cNvSpPr>
          <p:nvPr>
            <p:ph type="sldNum" sz="quarter" idx="4"/>
          </p:nvPr>
        </p:nvSpPr>
        <p:spPr bwMode="auto">
          <a:xfrm>
            <a:off x="65532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rtl="0">
              <a:defRPr sz="1400" b="0" smtClean="0">
                <a:effectLst>
                  <a:outerShdw blurRad="38100" dist="38100" dir="2700000" algn="tl">
                    <a:srgbClr val="000000"/>
                  </a:outerShdw>
                </a:effectLst>
                <a:latin typeface="+mn-lt"/>
                <a:cs typeface="+mn-cs"/>
              </a:defRPr>
            </a:lvl1pPr>
          </a:lstStyle>
          <a:p>
            <a:pPr fontAlgn="base">
              <a:spcBef>
                <a:spcPct val="0"/>
              </a:spcBef>
              <a:spcAft>
                <a:spcPct val="0"/>
              </a:spcAft>
              <a:defRPr/>
            </a:pPr>
            <a:fld id="{46D70AD7-2875-4706-ABEE-7EC1A58B6FC9}" type="slidenum">
              <a:rPr lang="ar-SA">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3344652369"/>
      </p:ext>
    </p:extLst>
  </p:cSld>
  <p:clrMap bg1="dk2" tx1="lt1" bg2="dk1" tx2="lt2" accent1="accent1" accent2="accent2" accent3="accent3" accent4="accent4" accent5="accent5" accent6="accent6" hlink="hlink" folHlink="folHlink"/>
  <p:sldLayoutIdLst>
    <p:sldLayoutId id="2147484207" r:id="rId1"/>
    <p:sldLayoutId id="2147484208" r:id="rId2"/>
    <p:sldLayoutId id="2147484209" r:id="rId3"/>
    <p:sldLayoutId id="2147484210" r:id="rId4"/>
    <p:sldLayoutId id="2147484211" r:id="rId5"/>
    <p:sldLayoutId id="2147484212" r:id="rId6"/>
    <p:sldLayoutId id="2147484213" r:id="rId7"/>
    <p:sldLayoutId id="2147484214" r:id="rId8"/>
    <p:sldLayoutId id="2147484215" r:id="rId9"/>
    <p:sldLayoutId id="2147484216" r:id="rId10"/>
    <p:sldLayoutId id="2147484217" r:id="rId11"/>
  </p:sldLayoutIdLst>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r" rtl="1"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37218" name="Rectangle 2"/>
          <p:cNvSpPr>
            <a:spLocks noGrp="1" noRot="1" noChangeArrowheads="1"/>
          </p:cNvSpPr>
          <p:nvPr>
            <p:ph type="title"/>
          </p:nvPr>
        </p:nvSpPr>
        <p:spPr bwMode="auto">
          <a:xfrm>
            <a:off x="303213" y="228602"/>
            <a:ext cx="8509000"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7219" name="Rectangle 3"/>
          <p:cNvSpPr>
            <a:spLocks noGrp="1" noRot="1" noChangeArrowheads="1"/>
          </p:cNvSpPr>
          <p:nvPr>
            <p:ph type="body" idx="1"/>
          </p:nvPr>
        </p:nvSpPr>
        <p:spPr bwMode="auto">
          <a:xfrm>
            <a:off x="303214" y="1676408"/>
            <a:ext cx="854075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7220" name="Rectangle 4"/>
          <p:cNvSpPr>
            <a:spLocks noGrp="1" noChangeArrowheads="1"/>
          </p:cNvSpPr>
          <p:nvPr>
            <p:ph type="dt" sz="half" idx="2"/>
          </p:nvPr>
        </p:nvSpPr>
        <p:spPr bwMode="auto">
          <a:xfrm>
            <a:off x="3048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a:defRPr sz="1400" b="0" smtClean="0">
                <a:effectLst>
                  <a:outerShdw blurRad="38100" dist="38100" dir="2700000" algn="tl">
                    <a:srgbClr val="000000"/>
                  </a:outerShdw>
                </a:effectLst>
                <a:latin typeface="+mn-lt"/>
                <a:cs typeface="+mn-cs"/>
              </a:defRPr>
            </a:lvl1pPr>
          </a:lstStyle>
          <a:p>
            <a:pPr fontAlgn="base">
              <a:spcBef>
                <a:spcPct val="0"/>
              </a:spcBef>
              <a:spcAft>
                <a:spcPct val="0"/>
              </a:spcAft>
              <a:defRPr/>
            </a:pPr>
            <a:endParaRPr lang="en-US">
              <a:solidFill>
                <a:srgbClr val="FFFFFF"/>
              </a:solidFill>
            </a:endParaRPr>
          </a:p>
        </p:txBody>
      </p:sp>
      <p:sp>
        <p:nvSpPr>
          <p:cNvPr id="137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rtl="0">
              <a:defRPr sz="1400" b="0" smtClean="0">
                <a:effectLst>
                  <a:outerShdw blurRad="38100" dist="38100" dir="2700000" algn="tl">
                    <a:srgbClr val="000000"/>
                  </a:outerShdw>
                </a:effectLst>
                <a:latin typeface="+mn-lt"/>
                <a:cs typeface="+mn-cs"/>
              </a:defRPr>
            </a:lvl1pPr>
          </a:lstStyle>
          <a:p>
            <a:pPr algn="ctr" fontAlgn="base">
              <a:spcBef>
                <a:spcPct val="0"/>
              </a:spcBef>
              <a:spcAft>
                <a:spcPct val="0"/>
              </a:spcAft>
              <a:defRPr/>
            </a:pPr>
            <a:endParaRPr lang="en-US">
              <a:solidFill>
                <a:srgbClr val="FFFFFF"/>
              </a:solidFill>
            </a:endParaRPr>
          </a:p>
        </p:txBody>
      </p:sp>
      <p:sp>
        <p:nvSpPr>
          <p:cNvPr id="137222" name="Rectangle 6"/>
          <p:cNvSpPr>
            <a:spLocks noGrp="1" noChangeArrowheads="1"/>
          </p:cNvSpPr>
          <p:nvPr>
            <p:ph type="sldNum" sz="quarter" idx="4"/>
          </p:nvPr>
        </p:nvSpPr>
        <p:spPr bwMode="auto">
          <a:xfrm>
            <a:off x="65532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rtl="0">
              <a:defRPr sz="1400" b="0" smtClean="0">
                <a:effectLst>
                  <a:outerShdw blurRad="38100" dist="38100" dir="2700000" algn="tl">
                    <a:srgbClr val="000000"/>
                  </a:outerShdw>
                </a:effectLst>
                <a:latin typeface="+mn-lt"/>
                <a:cs typeface="+mn-cs"/>
              </a:defRPr>
            </a:lvl1pPr>
          </a:lstStyle>
          <a:p>
            <a:pPr fontAlgn="base">
              <a:spcBef>
                <a:spcPct val="0"/>
              </a:spcBef>
              <a:spcAft>
                <a:spcPct val="0"/>
              </a:spcAft>
              <a:defRPr/>
            </a:pPr>
            <a:fld id="{46D70AD7-2875-4706-ABEE-7EC1A58B6FC9}" type="slidenum">
              <a:rPr lang="ar-SA">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793155222"/>
      </p:ext>
    </p:extLst>
  </p:cSld>
  <p:clrMap bg1="dk2" tx1="lt1" bg2="dk1" tx2="lt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Lst>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r" rtl="1"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37218" name="Rectangle 2"/>
          <p:cNvSpPr>
            <a:spLocks noGrp="1" noRot="1" noChangeArrowheads="1"/>
          </p:cNvSpPr>
          <p:nvPr>
            <p:ph type="title"/>
          </p:nvPr>
        </p:nvSpPr>
        <p:spPr bwMode="auto">
          <a:xfrm>
            <a:off x="303213" y="228602"/>
            <a:ext cx="8509000"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7219" name="Rectangle 3"/>
          <p:cNvSpPr>
            <a:spLocks noGrp="1" noRot="1" noChangeArrowheads="1"/>
          </p:cNvSpPr>
          <p:nvPr>
            <p:ph type="body" idx="1"/>
          </p:nvPr>
        </p:nvSpPr>
        <p:spPr bwMode="auto">
          <a:xfrm>
            <a:off x="303214" y="1676408"/>
            <a:ext cx="854075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7220" name="Rectangle 4"/>
          <p:cNvSpPr>
            <a:spLocks noGrp="1" noChangeArrowheads="1"/>
          </p:cNvSpPr>
          <p:nvPr>
            <p:ph type="dt" sz="half" idx="2"/>
          </p:nvPr>
        </p:nvSpPr>
        <p:spPr bwMode="auto">
          <a:xfrm>
            <a:off x="3048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a:defRPr sz="1400" b="0" smtClean="0">
                <a:effectLst>
                  <a:outerShdw blurRad="38100" dist="38100" dir="2700000" algn="tl">
                    <a:srgbClr val="000000"/>
                  </a:outerShdw>
                </a:effectLst>
                <a:latin typeface="+mn-lt"/>
                <a:cs typeface="+mn-cs"/>
              </a:defRPr>
            </a:lvl1pPr>
          </a:lstStyle>
          <a:p>
            <a:pPr fontAlgn="base">
              <a:spcBef>
                <a:spcPct val="0"/>
              </a:spcBef>
              <a:spcAft>
                <a:spcPct val="0"/>
              </a:spcAft>
              <a:defRPr/>
            </a:pPr>
            <a:endParaRPr lang="en-US">
              <a:solidFill>
                <a:srgbClr val="FFFFFF"/>
              </a:solidFill>
            </a:endParaRPr>
          </a:p>
        </p:txBody>
      </p:sp>
      <p:sp>
        <p:nvSpPr>
          <p:cNvPr id="137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rtl="0">
              <a:defRPr sz="1400" b="0" smtClean="0">
                <a:effectLst>
                  <a:outerShdw blurRad="38100" dist="38100" dir="2700000" algn="tl">
                    <a:srgbClr val="000000"/>
                  </a:outerShdw>
                </a:effectLst>
                <a:latin typeface="+mn-lt"/>
                <a:cs typeface="+mn-cs"/>
              </a:defRPr>
            </a:lvl1pPr>
          </a:lstStyle>
          <a:p>
            <a:pPr algn="ctr" fontAlgn="base">
              <a:spcBef>
                <a:spcPct val="0"/>
              </a:spcBef>
              <a:spcAft>
                <a:spcPct val="0"/>
              </a:spcAft>
              <a:defRPr/>
            </a:pPr>
            <a:endParaRPr lang="en-US">
              <a:solidFill>
                <a:srgbClr val="FFFFFF"/>
              </a:solidFill>
            </a:endParaRPr>
          </a:p>
        </p:txBody>
      </p:sp>
      <p:sp>
        <p:nvSpPr>
          <p:cNvPr id="137222" name="Rectangle 6"/>
          <p:cNvSpPr>
            <a:spLocks noGrp="1" noChangeArrowheads="1"/>
          </p:cNvSpPr>
          <p:nvPr>
            <p:ph type="sldNum" sz="quarter" idx="4"/>
          </p:nvPr>
        </p:nvSpPr>
        <p:spPr bwMode="auto">
          <a:xfrm>
            <a:off x="65532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rtl="0">
              <a:defRPr sz="1400" b="0" smtClean="0">
                <a:effectLst>
                  <a:outerShdw blurRad="38100" dist="38100" dir="2700000" algn="tl">
                    <a:srgbClr val="000000"/>
                  </a:outerShdw>
                </a:effectLst>
                <a:latin typeface="+mn-lt"/>
                <a:cs typeface="+mn-cs"/>
              </a:defRPr>
            </a:lvl1pPr>
          </a:lstStyle>
          <a:p>
            <a:pPr fontAlgn="base">
              <a:spcBef>
                <a:spcPct val="0"/>
              </a:spcBef>
              <a:spcAft>
                <a:spcPct val="0"/>
              </a:spcAft>
              <a:defRPr/>
            </a:pPr>
            <a:fld id="{46D70AD7-2875-4706-ABEE-7EC1A58B6FC9}" type="slidenum">
              <a:rPr lang="ar-SA">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1296110"/>
      </p:ext>
    </p:extLst>
  </p:cSld>
  <p:clrMap bg1="dk2" tx1="lt1" bg2="dk1" tx2="lt2" accent1="accent1" accent2="accent2" accent3="accent3" accent4="accent4" accent5="accent5" accent6="accent6" hlink="hlink" folHlink="folHlink"/>
  <p:sldLayoutIdLst>
    <p:sldLayoutId id="2147484231" r:id="rId1"/>
    <p:sldLayoutId id="2147484232" r:id="rId2"/>
    <p:sldLayoutId id="2147484233" r:id="rId3"/>
    <p:sldLayoutId id="2147484234" r:id="rId4"/>
    <p:sldLayoutId id="2147484235" r:id="rId5"/>
    <p:sldLayoutId id="2147484236" r:id="rId6"/>
    <p:sldLayoutId id="2147484237" r:id="rId7"/>
    <p:sldLayoutId id="2147484238" r:id="rId8"/>
    <p:sldLayoutId id="2147484239" r:id="rId9"/>
    <p:sldLayoutId id="2147484240" r:id="rId10"/>
    <p:sldLayoutId id="2147484241" r:id="rId11"/>
  </p:sldLayoutIdLst>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r" rtl="1"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37218" name="Rectangle 2"/>
          <p:cNvSpPr>
            <a:spLocks noGrp="1" noRot="1" noChangeArrowheads="1"/>
          </p:cNvSpPr>
          <p:nvPr>
            <p:ph type="title"/>
          </p:nvPr>
        </p:nvSpPr>
        <p:spPr bwMode="auto">
          <a:xfrm>
            <a:off x="303213" y="228602"/>
            <a:ext cx="8509000"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7219" name="Rectangle 3"/>
          <p:cNvSpPr>
            <a:spLocks noGrp="1" noRot="1" noChangeArrowheads="1"/>
          </p:cNvSpPr>
          <p:nvPr>
            <p:ph type="body" idx="1"/>
          </p:nvPr>
        </p:nvSpPr>
        <p:spPr bwMode="auto">
          <a:xfrm>
            <a:off x="303214" y="1676408"/>
            <a:ext cx="854075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7220" name="Rectangle 4"/>
          <p:cNvSpPr>
            <a:spLocks noGrp="1" noChangeArrowheads="1"/>
          </p:cNvSpPr>
          <p:nvPr>
            <p:ph type="dt" sz="half" idx="2"/>
          </p:nvPr>
        </p:nvSpPr>
        <p:spPr bwMode="auto">
          <a:xfrm>
            <a:off x="3048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a:defRPr sz="1400" b="0">
                <a:effectLst>
                  <a:outerShdw blurRad="38100" dist="38100" dir="2700000" algn="tl">
                    <a:srgbClr val="000000"/>
                  </a:outerShdw>
                </a:effectLst>
                <a:latin typeface="+mn-lt"/>
                <a:cs typeface="+mn-cs"/>
              </a:defRPr>
            </a:lvl1pPr>
          </a:lstStyle>
          <a:p>
            <a:pPr fontAlgn="base">
              <a:spcBef>
                <a:spcPct val="0"/>
              </a:spcBef>
              <a:spcAft>
                <a:spcPct val="0"/>
              </a:spcAft>
            </a:pPr>
            <a:endParaRPr lang="en-US">
              <a:solidFill>
                <a:srgbClr val="FFFFFF"/>
              </a:solidFill>
            </a:endParaRPr>
          </a:p>
        </p:txBody>
      </p:sp>
      <p:sp>
        <p:nvSpPr>
          <p:cNvPr id="137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rtl="0">
              <a:defRPr sz="1400" b="0">
                <a:effectLst>
                  <a:outerShdw blurRad="38100" dist="38100" dir="2700000" algn="tl">
                    <a:srgbClr val="000000"/>
                  </a:outerShdw>
                </a:effectLst>
                <a:latin typeface="+mn-lt"/>
                <a:cs typeface="+mn-cs"/>
              </a:defRPr>
            </a:lvl1pPr>
          </a:lstStyle>
          <a:p>
            <a:pPr algn="ctr" fontAlgn="base">
              <a:spcBef>
                <a:spcPct val="0"/>
              </a:spcBef>
              <a:spcAft>
                <a:spcPct val="0"/>
              </a:spcAft>
            </a:pPr>
            <a:endParaRPr lang="en-US">
              <a:solidFill>
                <a:srgbClr val="FFFFFF"/>
              </a:solidFill>
            </a:endParaRPr>
          </a:p>
        </p:txBody>
      </p:sp>
      <p:sp>
        <p:nvSpPr>
          <p:cNvPr id="137222" name="Rectangle 6"/>
          <p:cNvSpPr>
            <a:spLocks noGrp="1" noChangeArrowheads="1"/>
          </p:cNvSpPr>
          <p:nvPr>
            <p:ph type="sldNum" sz="quarter" idx="4"/>
          </p:nvPr>
        </p:nvSpPr>
        <p:spPr bwMode="auto">
          <a:xfrm>
            <a:off x="65532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rtl="0">
              <a:defRPr sz="1400" b="0">
                <a:effectLst>
                  <a:outerShdw blurRad="38100" dist="38100" dir="2700000" algn="tl">
                    <a:srgbClr val="000000"/>
                  </a:outerShdw>
                </a:effectLst>
                <a:latin typeface="+mn-lt"/>
                <a:cs typeface="+mn-cs"/>
              </a:defRPr>
            </a:lvl1pPr>
          </a:lstStyle>
          <a:p>
            <a:pPr fontAlgn="base">
              <a:spcBef>
                <a:spcPct val="0"/>
              </a:spcBef>
              <a:spcAft>
                <a:spcPct val="0"/>
              </a:spcAft>
            </a:pPr>
            <a:fld id="{58B8A85A-0D57-4F14-846F-FEA74A8F77AA}" type="slidenum">
              <a:rPr lang="ar-SA">
                <a:solidFill>
                  <a:srgbClr val="FFFFFF"/>
                </a:solidFill>
              </a:rPr>
              <a:pPr fontAlgn="base">
                <a:spcBef>
                  <a:spcPct val="0"/>
                </a:spcBef>
                <a:spcAft>
                  <a:spcPct val="0"/>
                </a:spcAft>
              </a:pPr>
              <a:t>‹#›</a:t>
            </a:fld>
            <a:endParaRPr lang="en-US">
              <a:solidFill>
                <a:srgbClr val="FFFFFF"/>
              </a:solidFill>
            </a:endParaRPr>
          </a:p>
        </p:txBody>
      </p:sp>
    </p:spTree>
    <p:extLst>
      <p:ext uri="{BB962C8B-B14F-4D97-AF65-F5344CB8AC3E}">
        <p14:creationId xmlns:p14="http://schemas.microsoft.com/office/powerpoint/2010/main" val="1831637695"/>
      </p:ext>
    </p:extLst>
  </p:cSld>
  <p:clrMap bg1="dk2" tx1="lt1" bg2="dk1"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rtl="1"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r" rtl="1"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r" rtl="1" fontAlgn="base">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r" rtl="1"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r" rtl="1" fontAlgn="base">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37218" name="Rectangle 2"/>
          <p:cNvSpPr>
            <a:spLocks noGrp="1" noRot="1" noChangeArrowheads="1"/>
          </p:cNvSpPr>
          <p:nvPr>
            <p:ph type="title"/>
          </p:nvPr>
        </p:nvSpPr>
        <p:spPr bwMode="auto">
          <a:xfrm>
            <a:off x="303213" y="228602"/>
            <a:ext cx="8509000"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7219" name="Rectangle 3"/>
          <p:cNvSpPr>
            <a:spLocks noGrp="1" noRot="1" noChangeArrowheads="1"/>
          </p:cNvSpPr>
          <p:nvPr>
            <p:ph type="body" idx="1"/>
          </p:nvPr>
        </p:nvSpPr>
        <p:spPr bwMode="auto">
          <a:xfrm>
            <a:off x="303214" y="1676408"/>
            <a:ext cx="854075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7220" name="Rectangle 4"/>
          <p:cNvSpPr>
            <a:spLocks noGrp="1" noChangeArrowheads="1"/>
          </p:cNvSpPr>
          <p:nvPr>
            <p:ph type="dt" sz="half" idx="2"/>
          </p:nvPr>
        </p:nvSpPr>
        <p:spPr bwMode="auto">
          <a:xfrm>
            <a:off x="3048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a:defRPr sz="1400" b="0" smtClean="0">
                <a:effectLst>
                  <a:outerShdw blurRad="38100" dist="38100" dir="2700000" algn="tl">
                    <a:srgbClr val="000000"/>
                  </a:outerShdw>
                </a:effectLst>
                <a:latin typeface="+mn-lt"/>
                <a:cs typeface="+mn-cs"/>
              </a:defRPr>
            </a:lvl1pPr>
          </a:lstStyle>
          <a:p>
            <a:pPr fontAlgn="base">
              <a:spcBef>
                <a:spcPct val="0"/>
              </a:spcBef>
              <a:spcAft>
                <a:spcPct val="0"/>
              </a:spcAft>
              <a:defRPr/>
            </a:pPr>
            <a:endParaRPr lang="en-US">
              <a:solidFill>
                <a:srgbClr val="FFFFFF"/>
              </a:solidFill>
            </a:endParaRPr>
          </a:p>
        </p:txBody>
      </p:sp>
      <p:sp>
        <p:nvSpPr>
          <p:cNvPr id="137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rtl="0">
              <a:defRPr sz="1400" b="0" smtClean="0">
                <a:effectLst>
                  <a:outerShdw blurRad="38100" dist="38100" dir="2700000" algn="tl">
                    <a:srgbClr val="000000"/>
                  </a:outerShdw>
                </a:effectLst>
                <a:latin typeface="+mn-lt"/>
                <a:cs typeface="+mn-cs"/>
              </a:defRPr>
            </a:lvl1pPr>
          </a:lstStyle>
          <a:p>
            <a:pPr algn="ctr" fontAlgn="base">
              <a:spcBef>
                <a:spcPct val="0"/>
              </a:spcBef>
              <a:spcAft>
                <a:spcPct val="0"/>
              </a:spcAft>
              <a:defRPr/>
            </a:pPr>
            <a:endParaRPr lang="en-US">
              <a:solidFill>
                <a:srgbClr val="FFFFFF"/>
              </a:solidFill>
            </a:endParaRPr>
          </a:p>
        </p:txBody>
      </p:sp>
      <p:sp>
        <p:nvSpPr>
          <p:cNvPr id="137222" name="Rectangle 6"/>
          <p:cNvSpPr>
            <a:spLocks noGrp="1" noChangeArrowheads="1"/>
          </p:cNvSpPr>
          <p:nvPr>
            <p:ph type="sldNum" sz="quarter" idx="4"/>
          </p:nvPr>
        </p:nvSpPr>
        <p:spPr bwMode="auto">
          <a:xfrm>
            <a:off x="65532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rtl="0">
              <a:defRPr sz="1400" b="0" smtClean="0">
                <a:effectLst>
                  <a:outerShdw blurRad="38100" dist="38100" dir="2700000" algn="tl">
                    <a:srgbClr val="000000"/>
                  </a:outerShdw>
                </a:effectLst>
                <a:latin typeface="+mn-lt"/>
                <a:cs typeface="+mn-cs"/>
              </a:defRPr>
            </a:lvl1pPr>
          </a:lstStyle>
          <a:p>
            <a:pPr fontAlgn="base">
              <a:spcBef>
                <a:spcPct val="0"/>
              </a:spcBef>
              <a:spcAft>
                <a:spcPct val="0"/>
              </a:spcAft>
              <a:defRPr/>
            </a:pPr>
            <a:fld id="{46D70AD7-2875-4706-ABEE-7EC1A58B6FC9}" type="slidenum">
              <a:rPr lang="ar-SA">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576738716"/>
      </p:ext>
    </p:extLst>
  </p:cSld>
  <p:clrMap bg1="dk2" tx1="lt1" bg2="dk1" tx2="lt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Lst>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r" rtl="1"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37218" name="Rectangle 2"/>
          <p:cNvSpPr>
            <a:spLocks noGrp="1" noRot="1" noChangeArrowheads="1"/>
          </p:cNvSpPr>
          <p:nvPr>
            <p:ph type="title"/>
          </p:nvPr>
        </p:nvSpPr>
        <p:spPr bwMode="auto">
          <a:xfrm>
            <a:off x="303213" y="228602"/>
            <a:ext cx="8509000"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7219" name="Rectangle 3"/>
          <p:cNvSpPr>
            <a:spLocks noGrp="1" noRot="1" noChangeArrowheads="1"/>
          </p:cNvSpPr>
          <p:nvPr>
            <p:ph type="body" idx="1"/>
          </p:nvPr>
        </p:nvSpPr>
        <p:spPr bwMode="auto">
          <a:xfrm>
            <a:off x="303214" y="1676408"/>
            <a:ext cx="854075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7220" name="Rectangle 4"/>
          <p:cNvSpPr>
            <a:spLocks noGrp="1" noChangeArrowheads="1"/>
          </p:cNvSpPr>
          <p:nvPr>
            <p:ph type="dt" sz="half" idx="2"/>
          </p:nvPr>
        </p:nvSpPr>
        <p:spPr bwMode="auto">
          <a:xfrm>
            <a:off x="3048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a:defRPr sz="1400" b="0" smtClean="0">
                <a:effectLst>
                  <a:outerShdw blurRad="38100" dist="38100" dir="2700000" algn="tl">
                    <a:srgbClr val="000000"/>
                  </a:outerShdw>
                </a:effectLst>
                <a:latin typeface="+mn-lt"/>
                <a:cs typeface="+mn-cs"/>
              </a:defRPr>
            </a:lvl1pPr>
          </a:lstStyle>
          <a:p>
            <a:pPr fontAlgn="base">
              <a:spcBef>
                <a:spcPct val="0"/>
              </a:spcBef>
              <a:spcAft>
                <a:spcPct val="0"/>
              </a:spcAft>
              <a:defRPr/>
            </a:pPr>
            <a:endParaRPr lang="en-US">
              <a:solidFill>
                <a:srgbClr val="FFFFFF"/>
              </a:solidFill>
            </a:endParaRPr>
          </a:p>
        </p:txBody>
      </p:sp>
      <p:sp>
        <p:nvSpPr>
          <p:cNvPr id="137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rtl="0">
              <a:defRPr sz="1400" b="0" smtClean="0">
                <a:effectLst>
                  <a:outerShdw blurRad="38100" dist="38100" dir="2700000" algn="tl">
                    <a:srgbClr val="000000"/>
                  </a:outerShdw>
                </a:effectLst>
                <a:latin typeface="+mn-lt"/>
                <a:cs typeface="+mn-cs"/>
              </a:defRPr>
            </a:lvl1pPr>
          </a:lstStyle>
          <a:p>
            <a:pPr algn="ctr" fontAlgn="base">
              <a:spcBef>
                <a:spcPct val="0"/>
              </a:spcBef>
              <a:spcAft>
                <a:spcPct val="0"/>
              </a:spcAft>
              <a:defRPr/>
            </a:pPr>
            <a:endParaRPr lang="en-US">
              <a:solidFill>
                <a:srgbClr val="FFFFFF"/>
              </a:solidFill>
            </a:endParaRPr>
          </a:p>
        </p:txBody>
      </p:sp>
      <p:sp>
        <p:nvSpPr>
          <p:cNvPr id="137222" name="Rectangle 6"/>
          <p:cNvSpPr>
            <a:spLocks noGrp="1" noChangeArrowheads="1"/>
          </p:cNvSpPr>
          <p:nvPr>
            <p:ph type="sldNum" sz="quarter" idx="4"/>
          </p:nvPr>
        </p:nvSpPr>
        <p:spPr bwMode="auto">
          <a:xfrm>
            <a:off x="65532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rtl="0">
              <a:defRPr sz="1400" b="0" smtClean="0">
                <a:effectLst>
                  <a:outerShdw blurRad="38100" dist="38100" dir="2700000" algn="tl">
                    <a:srgbClr val="000000"/>
                  </a:outerShdw>
                </a:effectLst>
                <a:latin typeface="+mn-lt"/>
                <a:cs typeface="+mn-cs"/>
              </a:defRPr>
            </a:lvl1pPr>
          </a:lstStyle>
          <a:p>
            <a:pPr fontAlgn="base">
              <a:spcBef>
                <a:spcPct val="0"/>
              </a:spcBef>
              <a:spcAft>
                <a:spcPct val="0"/>
              </a:spcAft>
              <a:defRPr/>
            </a:pPr>
            <a:fld id="{46D70AD7-2875-4706-ABEE-7EC1A58B6FC9}" type="slidenum">
              <a:rPr lang="ar-SA">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2314083910"/>
      </p:ext>
    </p:extLst>
  </p:cSld>
  <p:clrMap bg1="dk2" tx1="lt1" bg2="dk1" tx2="lt2" accent1="accent1" accent2="accent2" accent3="accent3" accent4="accent4" accent5="accent5" accent6="accent6" hlink="hlink" folHlink="folHlink"/>
  <p:sldLayoutIdLst>
    <p:sldLayoutId id="2147484255" r:id="rId1"/>
    <p:sldLayoutId id="2147484256" r:id="rId2"/>
    <p:sldLayoutId id="2147484257" r:id="rId3"/>
    <p:sldLayoutId id="2147484258" r:id="rId4"/>
    <p:sldLayoutId id="2147484259" r:id="rId5"/>
    <p:sldLayoutId id="2147484260" r:id="rId6"/>
    <p:sldLayoutId id="2147484261" r:id="rId7"/>
    <p:sldLayoutId id="2147484262" r:id="rId8"/>
    <p:sldLayoutId id="2147484263" r:id="rId9"/>
    <p:sldLayoutId id="2147484264" r:id="rId10"/>
    <p:sldLayoutId id="2147484265" r:id="rId11"/>
  </p:sldLayoutIdLst>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r" rtl="1"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37218" name="Rectangle 2"/>
          <p:cNvSpPr>
            <a:spLocks noGrp="1" noRot="1" noChangeArrowheads="1"/>
          </p:cNvSpPr>
          <p:nvPr>
            <p:ph type="title"/>
          </p:nvPr>
        </p:nvSpPr>
        <p:spPr bwMode="auto">
          <a:xfrm>
            <a:off x="303213" y="228602"/>
            <a:ext cx="8509000"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7219" name="Rectangle 3"/>
          <p:cNvSpPr>
            <a:spLocks noGrp="1" noRot="1" noChangeArrowheads="1"/>
          </p:cNvSpPr>
          <p:nvPr>
            <p:ph type="body" idx="1"/>
          </p:nvPr>
        </p:nvSpPr>
        <p:spPr bwMode="auto">
          <a:xfrm>
            <a:off x="303214" y="1676408"/>
            <a:ext cx="854075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7220" name="Rectangle 4"/>
          <p:cNvSpPr>
            <a:spLocks noGrp="1" noChangeArrowheads="1"/>
          </p:cNvSpPr>
          <p:nvPr>
            <p:ph type="dt" sz="half" idx="2"/>
          </p:nvPr>
        </p:nvSpPr>
        <p:spPr bwMode="auto">
          <a:xfrm>
            <a:off x="3048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a:defRPr sz="1400" b="0" smtClean="0">
                <a:effectLst>
                  <a:outerShdw blurRad="38100" dist="38100" dir="2700000" algn="tl">
                    <a:srgbClr val="000000"/>
                  </a:outerShdw>
                </a:effectLst>
                <a:latin typeface="+mn-lt"/>
                <a:cs typeface="+mn-cs"/>
              </a:defRPr>
            </a:lvl1pPr>
          </a:lstStyle>
          <a:p>
            <a:pPr fontAlgn="base">
              <a:spcBef>
                <a:spcPct val="0"/>
              </a:spcBef>
              <a:spcAft>
                <a:spcPct val="0"/>
              </a:spcAft>
              <a:defRPr/>
            </a:pPr>
            <a:endParaRPr lang="en-US">
              <a:solidFill>
                <a:srgbClr val="FFFFFF"/>
              </a:solidFill>
            </a:endParaRPr>
          </a:p>
        </p:txBody>
      </p:sp>
      <p:sp>
        <p:nvSpPr>
          <p:cNvPr id="137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rtl="0">
              <a:defRPr sz="1400" b="0" smtClean="0">
                <a:effectLst>
                  <a:outerShdw blurRad="38100" dist="38100" dir="2700000" algn="tl">
                    <a:srgbClr val="000000"/>
                  </a:outerShdw>
                </a:effectLst>
                <a:latin typeface="+mn-lt"/>
                <a:cs typeface="+mn-cs"/>
              </a:defRPr>
            </a:lvl1pPr>
          </a:lstStyle>
          <a:p>
            <a:pPr algn="ctr" fontAlgn="base">
              <a:spcBef>
                <a:spcPct val="0"/>
              </a:spcBef>
              <a:spcAft>
                <a:spcPct val="0"/>
              </a:spcAft>
              <a:defRPr/>
            </a:pPr>
            <a:endParaRPr lang="en-US">
              <a:solidFill>
                <a:srgbClr val="FFFFFF"/>
              </a:solidFill>
            </a:endParaRPr>
          </a:p>
        </p:txBody>
      </p:sp>
      <p:sp>
        <p:nvSpPr>
          <p:cNvPr id="137222" name="Rectangle 6"/>
          <p:cNvSpPr>
            <a:spLocks noGrp="1" noChangeArrowheads="1"/>
          </p:cNvSpPr>
          <p:nvPr>
            <p:ph type="sldNum" sz="quarter" idx="4"/>
          </p:nvPr>
        </p:nvSpPr>
        <p:spPr bwMode="auto">
          <a:xfrm>
            <a:off x="65532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rtl="0">
              <a:defRPr sz="1400" b="0" smtClean="0">
                <a:effectLst>
                  <a:outerShdw blurRad="38100" dist="38100" dir="2700000" algn="tl">
                    <a:srgbClr val="000000"/>
                  </a:outerShdw>
                </a:effectLst>
                <a:latin typeface="+mn-lt"/>
                <a:cs typeface="+mn-cs"/>
              </a:defRPr>
            </a:lvl1pPr>
          </a:lstStyle>
          <a:p>
            <a:pPr fontAlgn="base">
              <a:spcBef>
                <a:spcPct val="0"/>
              </a:spcBef>
              <a:spcAft>
                <a:spcPct val="0"/>
              </a:spcAft>
              <a:defRPr/>
            </a:pPr>
            <a:fld id="{46D70AD7-2875-4706-ABEE-7EC1A58B6FC9}" type="slidenum">
              <a:rPr lang="ar-SA">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647936262"/>
      </p:ext>
    </p:extLst>
  </p:cSld>
  <p:clrMap bg1="dk2" tx1="lt1" bg2="dk1" tx2="lt2" accent1="accent1" accent2="accent2" accent3="accent3" accent4="accent4" accent5="accent5" accent6="accent6" hlink="hlink" folHlink="folHlink"/>
  <p:sldLayoutIdLst>
    <p:sldLayoutId id="2147484267" r:id="rId1"/>
    <p:sldLayoutId id="2147484268" r:id="rId2"/>
    <p:sldLayoutId id="2147484269" r:id="rId3"/>
    <p:sldLayoutId id="2147484270" r:id="rId4"/>
    <p:sldLayoutId id="2147484271" r:id="rId5"/>
    <p:sldLayoutId id="2147484272" r:id="rId6"/>
    <p:sldLayoutId id="2147484273" r:id="rId7"/>
    <p:sldLayoutId id="2147484274" r:id="rId8"/>
    <p:sldLayoutId id="2147484275" r:id="rId9"/>
    <p:sldLayoutId id="2147484276" r:id="rId10"/>
    <p:sldLayoutId id="2147484277" r:id="rId11"/>
  </p:sldLayoutIdLst>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r" rtl="1"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37218" name="Rectangle 2"/>
          <p:cNvSpPr>
            <a:spLocks noGrp="1" noRot="1" noChangeArrowheads="1"/>
          </p:cNvSpPr>
          <p:nvPr>
            <p:ph type="title"/>
          </p:nvPr>
        </p:nvSpPr>
        <p:spPr bwMode="auto">
          <a:xfrm>
            <a:off x="303213" y="228602"/>
            <a:ext cx="8509000"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7219" name="Rectangle 3"/>
          <p:cNvSpPr>
            <a:spLocks noGrp="1" noRot="1" noChangeArrowheads="1"/>
          </p:cNvSpPr>
          <p:nvPr>
            <p:ph type="body" idx="1"/>
          </p:nvPr>
        </p:nvSpPr>
        <p:spPr bwMode="auto">
          <a:xfrm>
            <a:off x="303214" y="1676408"/>
            <a:ext cx="854075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7220" name="Rectangle 4"/>
          <p:cNvSpPr>
            <a:spLocks noGrp="1" noChangeArrowheads="1"/>
          </p:cNvSpPr>
          <p:nvPr>
            <p:ph type="dt" sz="half" idx="2"/>
          </p:nvPr>
        </p:nvSpPr>
        <p:spPr bwMode="auto">
          <a:xfrm>
            <a:off x="3048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a:defRPr sz="1400" b="0" smtClean="0">
                <a:effectLst>
                  <a:outerShdw blurRad="38100" dist="38100" dir="2700000" algn="tl">
                    <a:srgbClr val="000000"/>
                  </a:outerShdw>
                </a:effectLst>
                <a:latin typeface="+mn-lt"/>
                <a:cs typeface="+mn-cs"/>
              </a:defRPr>
            </a:lvl1pPr>
          </a:lstStyle>
          <a:p>
            <a:pPr fontAlgn="base">
              <a:spcBef>
                <a:spcPct val="0"/>
              </a:spcBef>
              <a:spcAft>
                <a:spcPct val="0"/>
              </a:spcAft>
              <a:defRPr/>
            </a:pPr>
            <a:endParaRPr lang="en-US">
              <a:solidFill>
                <a:srgbClr val="FFFFFF"/>
              </a:solidFill>
            </a:endParaRPr>
          </a:p>
        </p:txBody>
      </p:sp>
      <p:sp>
        <p:nvSpPr>
          <p:cNvPr id="137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rtl="0">
              <a:defRPr sz="1400" b="0" smtClean="0">
                <a:effectLst>
                  <a:outerShdw blurRad="38100" dist="38100" dir="2700000" algn="tl">
                    <a:srgbClr val="000000"/>
                  </a:outerShdw>
                </a:effectLst>
                <a:latin typeface="+mn-lt"/>
                <a:cs typeface="+mn-cs"/>
              </a:defRPr>
            </a:lvl1pPr>
          </a:lstStyle>
          <a:p>
            <a:pPr algn="ctr" fontAlgn="base">
              <a:spcBef>
                <a:spcPct val="0"/>
              </a:spcBef>
              <a:spcAft>
                <a:spcPct val="0"/>
              </a:spcAft>
              <a:defRPr/>
            </a:pPr>
            <a:endParaRPr lang="en-US">
              <a:solidFill>
                <a:srgbClr val="FFFFFF"/>
              </a:solidFill>
            </a:endParaRPr>
          </a:p>
        </p:txBody>
      </p:sp>
      <p:sp>
        <p:nvSpPr>
          <p:cNvPr id="137222" name="Rectangle 6"/>
          <p:cNvSpPr>
            <a:spLocks noGrp="1" noChangeArrowheads="1"/>
          </p:cNvSpPr>
          <p:nvPr>
            <p:ph type="sldNum" sz="quarter" idx="4"/>
          </p:nvPr>
        </p:nvSpPr>
        <p:spPr bwMode="auto">
          <a:xfrm>
            <a:off x="65532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rtl="0">
              <a:defRPr sz="1400" b="0" smtClean="0">
                <a:effectLst>
                  <a:outerShdw blurRad="38100" dist="38100" dir="2700000" algn="tl">
                    <a:srgbClr val="000000"/>
                  </a:outerShdw>
                </a:effectLst>
                <a:latin typeface="+mn-lt"/>
                <a:cs typeface="+mn-cs"/>
              </a:defRPr>
            </a:lvl1pPr>
          </a:lstStyle>
          <a:p>
            <a:pPr fontAlgn="base">
              <a:spcBef>
                <a:spcPct val="0"/>
              </a:spcBef>
              <a:spcAft>
                <a:spcPct val="0"/>
              </a:spcAft>
              <a:defRPr/>
            </a:pPr>
            <a:fld id="{46D70AD7-2875-4706-ABEE-7EC1A58B6FC9}" type="slidenum">
              <a:rPr lang="ar-SA">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251985902"/>
      </p:ext>
    </p:extLst>
  </p:cSld>
  <p:clrMap bg1="dk2" tx1="lt1" bg2="dk1" tx2="lt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Lst>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r" rtl="1"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37218" name="Rectangle 2"/>
          <p:cNvSpPr>
            <a:spLocks noGrp="1" noRot="1" noChangeArrowheads="1"/>
          </p:cNvSpPr>
          <p:nvPr>
            <p:ph type="title"/>
          </p:nvPr>
        </p:nvSpPr>
        <p:spPr bwMode="auto">
          <a:xfrm>
            <a:off x="303213" y="228602"/>
            <a:ext cx="8509000"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7219" name="Rectangle 3"/>
          <p:cNvSpPr>
            <a:spLocks noGrp="1" noRot="1" noChangeArrowheads="1"/>
          </p:cNvSpPr>
          <p:nvPr>
            <p:ph type="body" idx="1"/>
          </p:nvPr>
        </p:nvSpPr>
        <p:spPr bwMode="auto">
          <a:xfrm>
            <a:off x="303214" y="1676408"/>
            <a:ext cx="854075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7220" name="Rectangle 4"/>
          <p:cNvSpPr>
            <a:spLocks noGrp="1" noChangeArrowheads="1"/>
          </p:cNvSpPr>
          <p:nvPr>
            <p:ph type="dt" sz="half" idx="2"/>
          </p:nvPr>
        </p:nvSpPr>
        <p:spPr bwMode="auto">
          <a:xfrm>
            <a:off x="3048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a:defRPr sz="1400" b="0" smtClean="0">
                <a:effectLst>
                  <a:outerShdw blurRad="38100" dist="38100" dir="2700000" algn="tl">
                    <a:srgbClr val="000000"/>
                  </a:outerShdw>
                </a:effectLst>
                <a:latin typeface="+mn-lt"/>
                <a:cs typeface="+mn-cs"/>
              </a:defRPr>
            </a:lvl1pPr>
          </a:lstStyle>
          <a:p>
            <a:pPr fontAlgn="base">
              <a:spcBef>
                <a:spcPct val="0"/>
              </a:spcBef>
              <a:spcAft>
                <a:spcPct val="0"/>
              </a:spcAft>
              <a:defRPr/>
            </a:pPr>
            <a:endParaRPr lang="en-US">
              <a:solidFill>
                <a:srgbClr val="FFFFFF"/>
              </a:solidFill>
            </a:endParaRPr>
          </a:p>
        </p:txBody>
      </p:sp>
      <p:sp>
        <p:nvSpPr>
          <p:cNvPr id="137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rtl="0">
              <a:defRPr sz="1400" b="0" smtClean="0">
                <a:effectLst>
                  <a:outerShdw blurRad="38100" dist="38100" dir="2700000" algn="tl">
                    <a:srgbClr val="000000"/>
                  </a:outerShdw>
                </a:effectLst>
                <a:latin typeface="+mn-lt"/>
                <a:cs typeface="+mn-cs"/>
              </a:defRPr>
            </a:lvl1pPr>
          </a:lstStyle>
          <a:p>
            <a:pPr algn="ctr" fontAlgn="base">
              <a:spcBef>
                <a:spcPct val="0"/>
              </a:spcBef>
              <a:spcAft>
                <a:spcPct val="0"/>
              </a:spcAft>
              <a:defRPr/>
            </a:pPr>
            <a:endParaRPr lang="en-US">
              <a:solidFill>
                <a:srgbClr val="FFFFFF"/>
              </a:solidFill>
            </a:endParaRPr>
          </a:p>
        </p:txBody>
      </p:sp>
      <p:sp>
        <p:nvSpPr>
          <p:cNvPr id="137222" name="Rectangle 6"/>
          <p:cNvSpPr>
            <a:spLocks noGrp="1" noChangeArrowheads="1"/>
          </p:cNvSpPr>
          <p:nvPr>
            <p:ph type="sldNum" sz="quarter" idx="4"/>
          </p:nvPr>
        </p:nvSpPr>
        <p:spPr bwMode="auto">
          <a:xfrm>
            <a:off x="65532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rtl="0">
              <a:defRPr sz="1400" b="0" smtClean="0">
                <a:effectLst>
                  <a:outerShdw blurRad="38100" dist="38100" dir="2700000" algn="tl">
                    <a:srgbClr val="000000"/>
                  </a:outerShdw>
                </a:effectLst>
                <a:latin typeface="+mn-lt"/>
                <a:cs typeface="+mn-cs"/>
              </a:defRPr>
            </a:lvl1pPr>
          </a:lstStyle>
          <a:p>
            <a:pPr fontAlgn="base">
              <a:spcBef>
                <a:spcPct val="0"/>
              </a:spcBef>
              <a:spcAft>
                <a:spcPct val="0"/>
              </a:spcAft>
              <a:defRPr/>
            </a:pPr>
            <a:fld id="{46D70AD7-2875-4706-ABEE-7EC1A58B6FC9}" type="slidenum">
              <a:rPr lang="ar-SA">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231483143"/>
      </p:ext>
    </p:extLst>
  </p:cSld>
  <p:clrMap bg1="dk2" tx1="lt1" bg2="dk1" tx2="lt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Lst>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r" rtl="1"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37218" name="Rectangle 2"/>
          <p:cNvSpPr>
            <a:spLocks noGrp="1" noRot="1" noChangeArrowheads="1"/>
          </p:cNvSpPr>
          <p:nvPr>
            <p:ph type="title"/>
          </p:nvPr>
        </p:nvSpPr>
        <p:spPr bwMode="auto">
          <a:xfrm>
            <a:off x="303213" y="228602"/>
            <a:ext cx="8509000"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7219" name="Rectangle 3"/>
          <p:cNvSpPr>
            <a:spLocks noGrp="1" noRot="1" noChangeArrowheads="1"/>
          </p:cNvSpPr>
          <p:nvPr>
            <p:ph type="body" idx="1"/>
          </p:nvPr>
        </p:nvSpPr>
        <p:spPr bwMode="auto">
          <a:xfrm>
            <a:off x="303214" y="1676408"/>
            <a:ext cx="854075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7220" name="Rectangle 4"/>
          <p:cNvSpPr>
            <a:spLocks noGrp="1" noChangeArrowheads="1"/>
          </p:cNvSpPr>
          <p:nvPr>
            <p:ph type="dt" sz="half" idx="2"/>
          </p:nvPr>
        </p:nvSpPr>
        <p:spPr bwMode="auto">
          <a:xfrm>
            <a:off x="3048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a:defRPr sz="1400" b="0" smtClean="0">
                <a:effectLst>
                  <a:outerShdw blurRad="38100" dist="38100" dir="2700000" algn="tl">
                    <a:srgbClr val="000000"/>
                  </a:outerShdw>
                </a:effectLst>
                <a:latin typeface="+mn-lt"/>
                <a:cs typeface="+mn-cs"/>
              </a:defRPr>
            </a:lvl1pPr>
          </a:lstStyle>
          <a:p>
            <a:pPr fontAlgn="base">
              <a:spcBef>
                <a:spcPct val="0"/>
              </a:spcBef>
              <a:spcAft>
                <a:spcPct val="0"/>
              </a:spcAft>
              <a:defRPr/>
            </a:pPr>
            <a:endParaRPr lang="en-US">
              <a:solidFill>
                <a:srgbClr val="FFFFFF"/>
              </a:solidFill>
            </a:endParaRPr>
          </a:p>
        </p:txBody>
      </p:sp>
      <p:sp>
        <p:nvSpPr>
          <p:cNvPr id="137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rtl="0">
              <a:defRPr sz="1400" b="0" smtClean="0">
                <a:effectLst>
                  <a:outerShdw blurRad="38100" dist="38100" dir="2700000" algn="tl">
                    <a:srgbClr val="000000"/>
                  </a:outerShdw>
                </a:effectLst>
                <a:latin typeface="+mn-lt"/>
                <a:cs typeface="+mn-cs"/>
              </a:defRPr>
            </a:lvl1pPr>
          </a:lstStyle>
          <a:p>
            <a:pPr algn="ctr" fontAlgn="base">
              <a:spcBef>
                <a:spcPct val="0"/>
              </a:spcBef>
              <a:spcAft>
                <a:spcPct val="0"/>
              </a:spcAft>
              <a:defRPr/>
            </a:pPr>
            <a:endParaRPr lang="en-US">
              <a:solidFill>
                <a:srgbClr val="FFFFFF"/>
              </a:solidFill>
            </a:endParaRPr>
          </a:p>
        </p:txBody>
      </p:sp>
      <p:sp>
        <p:nvSpPr>
          <p:cNvPr id="137222" name="Rectangle 6"/>
          <p:cNvSpPr>
            <a:spLocks noGrp="1" noChangeArrowheads="1"/>
          </p:cNvSpPr>
          <p:nvPr>
            <p:ph type="sldNum" sz="quarter" idx="4"/>
          </p:nvPr>
        </p:nvSpPr>
        <p:spPr bwMode="auto">
          <a:xfrm>
            <a:off x="65532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rtl="0">
              <a:defRPr sz="1400" b="0" smtClean="0">
                <a:effectLst>
                  <a:outerShdw blurRad="38100" dist="38100" dir="2700000" algn="tl">
                    <a:srgbClr val="000000"/>
                  </a:outerShdw>
                </a:effectLst>
                <a:latin typeface="+mn-lt"/>
                <a:cs typeface="+mn-cs"/>
              </a:defRPr>
            </a:lvl1pPr>
          </a:lstStyle>
          <a:p>
            <a:pPr fontAlgn="base">
              <a:spcBef>
                <a:spcPct val="0"/>
              </a:spcBef>
              <a:spcAft>
                <a:spcPct val="0"/>
              </a:spcAft>
              <a:defRPr/>
            </a:pPr>
            <a:fld id="{46D70AD7-2875-4706-ABEE-7EC1A58B6FC9}" type="slidenum">
              <a:rPr lang="ar-SA">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3880947831"/>
      </p:ext>
    </p:extLst>
  </p:cSld>
  <p:clrMap bg1="dk2" tx1="lt1" bg2="dk1" tx2="lt2" accent1="accent1" accent2="accent2" accent3="accent3" accent4="accent4" accent5="accent5" accent6="accent6" hlink="hlink" folHlink="folHlink"/>
  <p:sldLayoutIdLst>
    <p:sldLayoutId id="2147484303" r:id="rId1"/>
    <p:sldLayoutId id="2147484304" r:id="rId2"/>
    <p:sldLayoutId id="2147484305" r:id="rId3"/>
    <p:sldLayoutId id="2147484306" r:id="rId4"/>
    <p:sldLayoutId id="2147484307" r:id="rId5"/>
    <p:sldLayoutId id="2147484308" r:id="rId6"/>
    <p:sldLayoutId id="2147484309" r:id="rId7"/>
    <p:sldLayoutId id="2147484310" r:id="rId8"/>
    <p:sldLayoutId id="2147484311" r:id="rId9"/>
    <p:sldLayoutId id="2147484312" r:id="rId10"/>
    <p:sldLayoutId id="2147484313" r:id="rId11"/>
  </p:sldLayoutIdLst>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r" rtl="1"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37218" name="Rectangle 2"/>
          <p:cNvSpPr>
            <a:spLocks noGrp="1" noRot="1" noChangeArrowheads="1"/>
          </p:cNvSpPr>
          <p:nvPr>
            <p:ph type="title"/>
          </p:nvPr>
        </p:nvSpPr>
        <p:spPr bwMode="auto">
          <a:xfrm>
            <a:off x="303213" y="228602"/>
            <a:ext cx="8509000"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7219" name="Rectangle 3"/>
          <p:cNvSpPr>
            <a:spLocks noGrp="1" noRot="1" noChangeArrowheads="1"/>
          </p:cNvSpPr>
          <p:nvPr>
            <p:ph type="body" idx="1"/>
          </p:nvPr>
        </p:nvSpPr>
        <p:spPr bwMode="auto">
          <a:xfrm>
            <a:off x="303214" y="1676408"/>
            <a:ext cx="854075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7220" name="Rectangle 4"/>
          <p:cNvSpPr>
            <a:spLocks noGrp="1" noChangeArrowheads="1"/>
          </p:cNvSpPr>
          <p:nvPr>
            <p:ph type="dt" sz="half" idx="2"/>
          </p:nvPr>
        </p:nvSpPr>
        <p:spPr bwMode="auto">
          <a:xfrm>
            <a:off x="3048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a:defRPr sz="1400" b="0" smtClean="0">
                <a:effectLst>
                  <a:outerShdw blurRad="38100" dist="38100" dir="2700000" algn="tl">
                    <a:srgbClr val="000000"/>
                  </a:outerShdw>
                </a:effectLst>
                <a:latin typeface="+mn-lt"/>
                <a:cs typeface="+mn-cs"/>
              </a:defRPr>
            </a:lvl1pPr>
          </a:lstStyle>
          <a:p>
            <a:pPr fontAlgn="base">
              <a:spcBef>
                <a:spcPct val="0"/>
              </a:spcBef>
              <a:spcAft>
                <a:spcPct val="0"/>
              </a:spcAft>
              <a:defRPr/>
            </a:pPr>
            <a:endParaRPr lang="en-US">
              <a:solidFill>
                <a:srgbClr val="FFFFFF"/>
              </a:solidFill>
            </a:endParaRPr>
          </a:p>
        </p:txBody>
      </p:sp>
      <p:sp>
        <p:nvSpPr>
          <p:cNvPr id="137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rtl="0">
              <a:defRPr sz="1400" b="0" smtClean="0">
                <a:effectLst>
                  <a:outerShdw blurRad="38100" dist="38100" dir="2700000" algn="tl">
                    <a:srgbClr val="000000"/>
                  </a:outerShdw>
                </a:effectLst>
                <a:latin typeface="+mn-lt"/>
                <a:cs typeface="+mn-cs"/>
              </a:defRPr>
            </a:lvl1pPr>
          </a:lstStyle>
          <a:p>
            <a:pPr algn="ctr" fontAlgn="base">
              <a:spcBef>
                <a:spcPct val="0"/>
              </a:spcBef>
              <a:spcAft>
                <a:spcPct val="0"/>
              </a:spcAft>
              <a:defRPr/>
            </a:pPr>
            <a:endParaRPr lang="en-US">
              <a:solidFill>
                <a:srgbClr val="FFFFFF"/>
              </a:solidFill>
            </a:endParaRPr>
          </a:p>
        </p:txBody>
      </p:sp>
      <p:sp>
        <p:nvSpPr>
          <p:cNvPr id="137222" name="Rectangle 6"/>
          <p:cNvSpPr>
            <a:spLocks noGrp="1" noChangeArrowheads="1"/>
          </p:cNvSpPr>
          <p:nvPr>
            <p:ph type="sldNum" sz="quarter" idx="4"/>
          </p:nvPr>
        </p:nvSpPr>
        <p:spPr bwMode="auto">
          <a:xfrm>
            <a:off x="65532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rtl="0">
              <a:defRPr sz="1400" b="0" smtClean="0">
                <a:effectLst>
                  <a:outerShdw blurRad="38100" dist="38100" dir="2700000" algn="tl">
                    <a:srgbClr val="000000"/>
                  </a:outerShdw>
                </a:effectLst>
                <a:latin typeface="+mn-lt"/>
                <a:cs typeface="+mn-cs"/>
              </a:defRPr>
            </a:lvl1pPr>
          </a:lstStyle>
          <a:p>
            <a:pPr fontAlgn="base">
              <a:spcBef>
                <a:spcPct val="0"/>
              </a:spcBef>
              <a:spcAft>
                <a:spcPct val="0"/>
              </a:spcAft>
              <a:defRPr/>
            </a:pPr>
            <a:fld id="{46D70AD7-2875-4706-ABEE-7EC1A58B6FC9}" type="slidenum">
              <a:rPr lang="ar-SA">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3185128453"/>
      </p:ext>
    </p:extLst>
  </p:cSld>
  <p:clrMap bg1="dk2" tx1="lt1" bg2="dk1" tx2="lt2" accent1="accent1" accent2="accent2" accent3="accent3" accent4="accent4" accent5="accent5" accent6="accent6" hlink="hlink" folHlink="folHlink"/>
  <p:sldLayoutIdLst>
    <p:sldLayoutId id="2147484315" r:id="rId1"/>
    <p:sldLayoutId id="2147484316" r:id="rId2"/>
    <p:sldLayoutId id="2147484317" r:id="rId3"/>
    <p:sldLayoutId id="2147484318" r:id="rId4"/>
    <p:sldLayoutId id="2147484319" r:id="rId5"/>
    <p:sldLayoutId id="2147484320" r:id="rId6"/>
    <p:sldLayoutId id="2147484321" r:id="rId7"/>
    <p:sldLayoutId id="2147484322" r:id="rId8"/>
    <p:sldLayoutId id="2147484323" r:id="rId9"/>
    <p:sldLayoutId id="2147484324" r:id="rId10"/>
    <p:sldLayoutId id="2147484325" r:id="rId11"/>
  </p:sldLayoutIdLst>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r" rtl="1"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37218" name="Rectangle 2"/>
          <p:cNvSpPr>
            <a:spLocks noGrp="1" noRot="1" noChangeArrowheads="1"/>
          </p:cNvSpPr>
          <p:nvPr>
            <p:ph type="title"/>
          </p:nvPr>
        </p:nvSpPr>
        <p:spPr bwMode="auto">
          <a:xfrm>
            <a:off x="303213" y="228602"/>
            <a:ext cx="8509000"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7219" name="Rectangle 3"/>
          <p:cNvSpPr>
            <a:spLocks noGrp="1" noRot="1" noChangeArrowheads="1"/>
          </p:cNvSpPr>
          <p:nvPr>
            <p:ph type="body" idx="1"/>
          </p:nvPr>
        </p:nvSpPr>
        <p:spPr bwMode="auto">
          <a:xfrm>
            <a:off x="303214" y="1676408"/>
            <a:ext cx="854075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7220" name="Rectangle 4"/>
          <p:cNvSpPr>
            <a:spLocks noGrp="1" noChangeArrowheads="1"/>
          </p:cNvSpPr>
          <p:nvPr>
            <p:ph type="dt" sz="half" idx="2"/>
          </p:nvPr>
        </p:nvSpPr>
        <p:spPr bwMode="auto">
          <a:xfrm>
            <a:off x="3048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a:defRPr sz="1400" b="0" smtClean="0">
                <a:effectLst>
                  <a:outerShdw blurRad="38100" dist="38100" dir="2700000" algn="tl">
                    <a:srgbClr val="000000"/>
                  </a:outerShdw>
                </a:effectLst>
                <a:latin typeface="+mn-lt"/>
                <a:cs typeface="+mn-cs"/>
              </a:defRPr>
            </a:lvl1pPr>
          </a:lstStyle>
          <a:p>
            <a:pPr fontAlgn="base">
              <a:spcBef>
                <a:spcPct val="0"/>
              </a:spcBef>
              <a:spcAft>
                <a:spcPct val="0"/>
              </a:spcAft>
              <a:defRPr/>
            </a:pPr>
            <a:endParaRPr lang="en-US">
              <a:solidFill>
                <a:srgbClr val="FFFFFF"/>
              </a:solidFill>
            </a:endParaRPr>
          </a:p>
        </p:txBody>
      </p:sp>
      <p:sp>
        <p:nvSpPr>
          <p:cNvPr id="137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rtl="0">
              <a:defRPr sz="1400" b="0" smtClean="0">
                <a:effectLst>
                  <a:outerShdw blurRad="38100" dist="38100" dir="2700000" algn="tl">
                    <a:srgbClr val="000000"/>
                  </a:outerShdw>
                </a:effectLst>
                <a:latin typeface="+mn-lt"/>
                <a:cs typeface="+mn-cs"/>
              </a:defRPr>
            </a:lvl1pPr>
          </a:lstStyle>
          <a:p>
            <a:pPr algn="ctr" fontAlgn="base">
              <a:spcBef>
                <a:spcPct val="0"/>
              </a:spcBef>
              <a:spcAft>
                <a:spcPct val="0"/>
              </a:spcAft>
              <a:defRPr/>
            </a:pPr>
            <a:endParaRPr lang="en-US">
              <a:solidFill>
                <a:srgbClr val="FFFFFF"/>
              </a:solidFill>
            </a:endParaRPr>
          </a:p>
        </p:txBody>
      </p:sp>
      <p:sp>
        <p:nvSpPr>
          <p:cNvPr id="137222" name="Rectangle 6"/>
          <p:cNvSpPr>
            <a:spLocks noGrp="1" noChangeArrowheads="1"/>
          </p:cNvSpPr>
          <p:nvPr>
            <p:ph type="sldNum" sz="quarter" idx="4"/>
          </p:nvPr>
        </p:nvSpPr>
        <p:spPr bwMode="auto">
          <a:xfrm>
            <a:off x="65532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rtl="0">
              <a:defRPr sz="1400" b="0" smtClean="0">
                <a:effectLst>
                  <a:outerShdw blurRad="38100" dist="38100" dir="2700000" algn="tl">
                    <a:srgbClr val="000000"/>
                  </a:outerShdw>
                </a:effectLst>
                <a:latin typeface="+mn-lt"/>
                <a:cs typeface="+mn-cs"/>
              </a:defRPr>
            </a:lvl1pPr>
          </a:lstStyle>
          <a:p>
            <a:pPr fontAlgn="base">
              <a:spcBef>
                <a:spcPct val="0"/>
              </a:spcBef>
              <a:spcAft>
                <a:spcPct val="0"/>
              </a:spcAft>
              <a:defRPr/>
            </a:pPr>
            <a:fld id="{46D70AD7-2875-4706-ABEE-7EC1A58B6FC9}" type="slidenum">
              <a:rPr lang="ar-SA">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322847278"/>
      </p:ext>
    </p:extLst>
  </p:cSld>
  <p:clrMap bg1="dk2" tx1="lt1" bg2="dk1"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Lst>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r" rtl="1"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7" name="Rectangle 6"/>
          <p:cNvSpPr/>
          <p:nvPr/>
        </p:nvSpPr>
        <p:spPr bwMode="ltGray">
          <a:xfrm>
            <a:off x="0" y="42"/>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1029" name="Text Placeholder 2"/>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a:solidFill>
                  <a:schemeClr val="tx1">
                    <a:tint val="95000"/>
                  </a:schemeClr>
                </a:solidFill>
                <a:latin typeface="+mn-lt"/>
                <a:cs typeface="+mn-cs"/>
              </a:defRPr>
            </a:lvl1pPr>
            <a:extLst/>
          </a:lstStyle>
          <a:p>
            <a:pPr>
              <a:defRPr/>
            </a:pPr>
            <a:fld id="{F38C3106-6C2C-48E5-9ADE-CF70C43F20D5}" type="datetime1">
              <a:rPr lang="en-US">
                <a:solidFill>
                  <a:prstClr val="black">
                    <a:tint val="95000"/>
                  </a:prstClr>
                </a:solidFill>
              </a:rPr>
              <a:pPr>
                <a:defRPr/>
              </a:pPr>
              <a:t>8/24/2024</a:t>
            </a:fld>
            <a:endParaRPr lang="en-US" dirty="0">
              <a:solidFill>
                <a:prstClr val="black">
                  <a:tint val="95000"/>
                </a:prstClr>
              </a:solidFill>
            </a:endParaRPr>
          </a:p>
        </p:txBody>
      </p:sp>
      <p:sp>
        <p:nvSpPr>
          <p:cNvPr id="5" name="Footer Placeholder 4"/>
          <p:cNvSpPr>
            <a:spLocks noGrp="1"/>
          </p:cNvSpPr>
          <p:nvPr>
            <p:ph type="ftr" sz="quarter" idx="3"/>
          </p:nvPr>
        </p:nvSpPr>
        <p:spPr>
          <a:xfrm>
            <a:off x="2640034"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cs typeface="+mn-cs"/>
              </a:defRPr>
            </a:lvl1pPr>
            <a:extLst/>
          </a:lstStyle>
          <a:p>
            <a:pPr>
              <a:defRPr/>
            </a:pPr>
            <a:r>
              <a:rPr lang="fa-IR">
                <a:solidFill>
                  <a:prstClr val="black">
                    <a:tint val="95000"/>
                  </a:prstClr>
                </a:solidFill>
              </a:rPr>
              <a:t>امیر مشعلی فیروزی</a:t>
            </a:r>
            <a:endParaRPr lang="en-US" dirty="0">
              <a:solidFill>
                <a:prstClr val="black">
                  <a:tint val="95000"/>
                </a:prstClr>
              </a:solidFill>
            </a:endParaRPr>
          </a:p>
        </p:txBody>
      </p:sp>
      <p:sp>
        <p:nvSpPr>
          <p:cNvPr id="6" name="Slide Number Placeholder 5"/>
          <p:cNvSpPr>
            <a:spLocks noGrp="1"/>
          </p:cNvSpPr>
          <p:nvPr>
            <p:ph type="sldNum" sz="quarter" idx="4"/>
          </p:nvPr>
        </p:nvSpPr>
        <p:spPr>
          <a:xfrm>
            <a:off x="8204201" y="6477000"/>
            <a:ext cx="733425" cy="274638"/>
          </a:xfrm>
          <a:prstGeom prst="rect">
            <a:avLst/>
          </a:prstGeom>
        </p:spPr>
        <p:txBody>
          <a:bodyPr vert="horz" bIns="0" rtlCol="0" anchor="b"/>
          <a:lstStyle>
            <a:lvl1pPr algn="r" eaLnBrk="1" fontAlgn="auto" latinLnBrk="0" hangingPunct="1">
              <a:spcBef>
                <a:spcPts val="0"/>
              </a:spcBef>
              <a:spcAft>
                <a:spcPts val="0"/>
              </a:spcAft>
              <a:defRPr kumimoji="0" sz="1200">
                <a:solidFill>
                  <a:schemeClr val="tx1">
                    <a:tint val="95000"/>
                  </a:schemeClr>
                </a:solidFill>
                <a:latin typeface="+mn-lt"/>
                <a:cs typeface="+mn-cs"/>
              </a:defRPr>
            </a:lvl1pPr>
            <a:extLst/>
          </a:lstStyle>
          <a:p>
            <a:pPr>
              <a:defRPr/>
            </a:pPr>
            <a:fld id="{543A1914-3500-4196-ADB1-1B4C0E800BD8}"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2931542050"/>
      </p:ext>
    </p:extLst>
  </p:cSld>
  <p:clrMap bg1="lt1" tx1="dk1" bg2="lt2" tx2="dk2" accent1="accent1" accent2="accent2" accent3="accent3" accent4="accent4" accent5="accent5" accent6="accent6" hlink="hlink" folHlink="folHlink"/>
  <p:sldLayoutIdLst>
    <p:sldLayoutId id="2147484339" r:id="rId1"/>
    <p:sldLayoutId id="2147484340" r:id="rId2"/>
    <p:sldLayoutId id="2147484341" r:id="rId3"/>
    <p:sldLayoutId id="2147484342" r:id="rId4"/>
    <p:sldLayoutId id="2147484343" r:id="rId5"/>
    <p:sldLayoutId id="2147484344" r:id="rId6"/>
    <p:sldLayoutId id="2147484345" r:id="rId7"/>
    <p:sldLayoutId id="2147484346" r:id="rId8"/>
    <p:sldLayoutId id="2147484347" r:id="rId9"/>
    <p:sldLayoutId id="2147484348" r:id="rId10"/>
    <p:sldLayoutId id="2147484349" r:id="rId11"/>
  </p:sldLayoutIdLst>
  <p:transition>
    <p:newsflash/>
    <p:sndAc>
      <p:stSnd>
        <p:snd r:embed="rId13" name="wind.wav"/>
      </p:stSnd>
    </p:sndAc>
  </p:transition>
  <p:hf hdr="0" ftr="0" dt="0"/>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7" name="Rectangle 6"/>
          <p:cNvSpPr/>
          <p:nvPr/>
        </p:nvSpPr>
        <p:spPr bwMode="ltGray">
          <a:xfrm>
            <a:off x="0" y="42"/>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1029" name="Text Placeholder 2"/>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a:solidFill>
                  <a:schemeClr val="tx1">
                    <a:tint val="95000"/>
                  </a:schemeClr>
                </a:solidFill>
                <a:latin typeface="+mn-lt"/>
                <a:cs typeface="+mn-cs"/>
              </a:defRPr>
            </a:lvl1pPr>
            <a:extLst/>
          </a:lstStyle>
          <a:p>
            <a:pPr>
              <a:defRPr/>
            </a:pPr>
            <a:fld id="{F38C3106-6C2C-48E5-9ADE-CF70C43F20D5}" type="datetime1">
              <a:rPr lang="en-US">
                <a:solidFill>
                  <a:prstClr val="black">
                    <a:tint val="95000"/>
                  </a:prstClr>
                </a:solidFill>
              </a:rPr>
              <a:pPr>
                <a:defRPr/>
              </a:pPr>
              <a:t>8/24/2024</a:t>
            </a:fld>
            <a:endParaRPr lang="en-US" dirty="0">
              <a:solidFill>
                <a:prstClr val="black">
                  <a:tint val="95000"/>
                </a:prstClr>
              </a:solidFill>
            </a:endParaRPr>
          </a:p>
        </p:txBody>
      </p:sp>
      <p:sp>
        <p:nvSpPr>
          <p:cNvPr id="5" name="Footer Placeholder 4"/>
          <p:cNvSpPr>
            <a:spLocks noGrp="1"/>
          </p:cNvSpPr>
          <p:nvPr>
            <p:ph type="ftr" sz="quarter" idx="3"/>
          </p:nvPr>
        </p:nvSpPr>
        <p:spPr>
          <a:xfrm>
            <a:off x="2640034"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cs typeface="+mn-cs"/>
              </a:defRPr>
            </a:lvl1pPr>
            <a:extLst/>
          </a:lstStyle>
          <a:p>
            <a:pPr>
              <a:defRPr/>
            </a:pPr>
            <a:r>
              <a:rPr lang="fa-IR">
                <a:solidFill>
                  <a:prstClr val="black">
                    <a:tint val="95000"/>
                  </a:prstClr>
                </a:solidFill>
              </a:rPr>
              <a:t>امیر مشعلی فیروزی</a:t>
            </a:r>
            <a:endParaRPr lang="en-US" dirty="0">
              <a:solidFill>
                <a:prstClr val="black">
                  <a:tint val="95000"/>
                </a:prstClr>
              </a:solidFill>
            </a:endParaRPr>
          </a:p>
        </p:txBody>
      </p:sp>
      <p:sp>
        <p:nvSpPr>
          <p:cNvPr id="6" name="Slide Number Placeholder 5"/>
          <p:cNvSpPr>
            <a:spLocks noGrp="1"/>
          </p:cNvSpPr>
          <p:nvPr>
            <p:ph type="sldNum" sz="quarter" idx="4"/>
          </p:nvPr>
        </p:nvSpPr>
        <p:spPr>
          <a:xfrm>
            <a:off x="8204201" y="6477000"/>
            <a:ext cx="733425" cy="274638"/>
          </a:xfrm>
          <a:prstGeom prst="rect">
            <a:avLst/>
          </a:prstGeom>
        </p:spPr>
        <p:txBody>
          <a:bodyPr vert="horz" bIns="0" rtlCol="0" anchor="b"/>
          <a:lstStyle>
            <a:lvl1pPr algn="r" eaLnBrk="1" fontAlgn="auto" latinLnBrk="0" hangingPunct="1">
              <a:spcBef>
                <a:spcPts val="0"/>
              </a:spcBef>
              <a:spcAft>
                <a:spcPts val="0"/>
              </a:spcAft>
              <a:defRPr kumimoji="0" sz="1200">
                <a:solidFill>
                  <a:schemeClr val="tx1">
                    <a:tint val="95000"/>
                  </a:schemeClr>
                </a:solidFill>
                <a:latin typeface="+mn-lt"/>
                <a:cs typeface="+mn-cs"/>
              </a:defRPr>
            </a:lvl1pPr>
            <a:extLst/>
          </a:lstStyle>
          <a:p>
            <a:pPr>
              <a:defRPr/>
            </a:pPr>
            <a:fld id="{543A1914-3500-4196-ADB1-1B4C0E800BD8}"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773569327"/>
      </p:ext>
    </p:extLst>
  </p:cSld>
  <p:clrMap bg1="lt1" tx1="dk1" bg2="lt2" tx2="dk2" accent1="accent1" accent2="accent2" accent3="accent3" accent4="accent4" accent5="accent5" accent6="accent6" hlink="hlink" folHlink="folHlink"/>
  <p:sldLayoutIdLst>
    <p:sldLayoutId id="2147484351" r:id="rId1"/>
    <p:sldLayoutId id="2147484352" r:id="rId2"/>
    <p:sldLayoutId id="2147484353" r:id="rId3"/>
    <p:sldLayoutId id="2147484354" r:id="rId4"/>
    <p:sldLayoutId id="2147484355" r:id="rId5"/>
    <p:sldLayoutId id="2147484356" r:id="rId6"/>
    <p:sldLayoutId id="2147484357" r:id="rId7"/>
    <p:sldLayoutId id="2147484358" r:id="rId8"/>
    <p:sldLayoutId id="2147484359" r:id="rId9"/>
    <p:sldLayoutId id="2147484360" r:id="rId10"/>
    <p:sldLayoutId id="2147484361" r:id="rId11"/>
  </p:sldLayoutIdLst>
  <p:transition>
    <p:newsflash/>
    <p:sndAc>
      <p:stSnd>
        <p:snd r:embed="rId13" name="wind.wav"/>
      </p:stSnd>
    </p:sndAc>
  </p:transition>
  <p:hf hdr="0" ftr="0" dt="0"/>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37218" name="Rectangle 2"/>
          <p:cNvSpPr>
            <a:spLocks noGrp="1" noRot="1" noChangeArrowheads="1"/>
          </p:cNvSpPr>
          <p:nvPr>
            <p:ph type="title"/>
          </p:nvPr>
        </p:nvSpPr>
        <p:spPr bwMode="auto">
          <a:xfrm>
            <a:off x="303213" y="228602"/>
            <a:ext cx="8509000"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7219" name="Rectangle 3"/>
          <p:cNvSpPr>
            <a:spLocks noGrp="1" noRot="1" noChangeArrowheads="1"/>
          </p:cNvSpPr>
          <p:nvPr>
            <p:ph type="body" idx="1"/>
          </p:nvPr>
        </p:nvSpPr>
        <p:spPr bwMode="auto">
          <a:xfrm>
            <a:off x="303214" y="1676408"/>
            <a:ext cx="854075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7220" name="Rectangle 4"/>
          <p:cNvSpPr>
            <a:spLocks noGrp="1" noChangeArrowheads="1"/>
          </p:cNvSpPr>
          <p:nvPr>
            <p:ph type="dt" sz="half" idx="2"/>
          </p:nvPr>
        </p:nvSpPr>
        <p:spPr bwMode="auto">
          <a:xfrm>
            <a:off x="3048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a:defRPr sz="1400" b="0">
                <a:effectLst>
                  <a:outerShdw blurRad="38100" dist="38100" dir="2700000" algn="tl">
                    <a:srgbClr val="000000"/>
                  </a:outerShdw>
                </a:effectLst>
                <a:latin typeface="+mn-lt"/>
                <a:cs typeface="+mn-cs"/>
              </a:defRPr>
            </a:lvl1pPr>
          </a:lstStyle>
          <a:p>
            <a:pPr fontAlgn="base">
              <a:spcBef>
                <a:spcPct val="0"/>
              </a:spcBef>
              <a:spcAft>
                <a:spcPct val="0"/>
              </a:spcAft>
            </a:pPr>
            <a:endParaRPr lang="en-US">
              <a:solidFill>
                <a:srgbClr val="FFFFFF"/>
              </a:solidFill>
            </a:endParaRPr>
          </a:p>
        </p:txBody>
      </p:sp>
      <p:sp>
        <p:nvSpPr>
          <p:cNvPr id="137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rtl="0">
              <a:defRPr sz="1400" b="0">
                <a:effectLst>
                  <a:outerShdw blurRad="38100" dist="38100" dir="2700000" algn="tl">
                    <a:srgbClr val="000000"/>
                  </a:outerShdw>
                </a:effectLst>
                <a:latin typeface="+mn-lt"/>
                <a:cs typeface="+mn-cs"/>
              </a:defRPr>
            </a:lvl1pPr>
          </a:lstStyle>
          <a:p>
            <a:pPr algn="ctr" fontAlgn="base">
              <a:spcBef>
                <a:spcPct val="0"/>
              </a:spcBef>
              <a:spcAft>
                <a:spcPct val="0"/>
              </a:spcAft>
            </a:pPr>
            <a:endParaRPr lang="en-US">
              <a:solidFill>
                <a:srgbClr val="FFFFFF"/>
              </a:solidFill>
            </a:endParaRPr>
          </a:p>
        </p:txBody>
      </p:sp>
      <p:sp>
        <p:nvSpPr>
          <p:cNvPr id="137222" name="Rectangle 6"/>
          <p:cNvSpPr>
            <a:spLocks noGrp="1" noChangeArrowheads="1"/>
          </p:cNvSpPr>
          <p:nvPr>
            <p:ph type="sldNum" sz="quarter" idx="4"/>
          </p:nvPr>
        </p:nvSpPr>
        <p:spPr bwMode="auto">
          <a:xfrm>
            <a:off x="65532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rtl="0">
              <a:defRPr sz="1400" b="0">
                <a:effectLst>
                  <a:outerShdw blurRad="38100" dist="38100" dir="2700000" algn="tl">
                    <a:srgbClr val="000000"/>
                  </a:outerShdw>
                </a:effectLst>
                <a:latin typeface="+mn-lt"/>
                <a:cs typeface="+mn-cs"/>
              </a:defRPr>
            </a:lvl1pPr>
          </a:lstStyle>
          <a:p>
            <a:pPr fontAlgn="base">
              <a:spcBef>
                <a:spcPct val="0"/>
              </a:spcBef>
              <a:spcAft>
                <a:spcPct val="0"/>
              </a:spcAft>
            </a:pPr>
            <a:fld id="{58B8A85A-0D57-4F14-846F-FEA74A8F77AA}" type="slidenum">
              <a:rPr lang="ar-SA">
                <a:solidFill>
                  <a:srgbClr val="FFFFFF"/>
                </a:solidFill>
              </a:rPr>
              <a:pPr fontAlgn="base">
                <a:spcBef>
                  <a:spcPct val="0"/>
                </a:spcBef>
                <a:spcAft>
                  <a:spcPct val="0"/>
                </a:spcAft>
              </a:pPr>
              <a:t>‹#›</a:t>
            </a:fld>
            <a:endParaRPr lang="en-US">
              <a:solidFill>
                <a:srgbClr val="FFFFFF"/>
              </a:solidFill>
            </a:endParaRPr>
          </a:p>
        </p:txBody>
      </p:sp>
    </p:spTree>
    <p:extLst>
      <p:ext uri="{BB962C8B-B14F-4D97-AF65-F5344CB8AC3E}">
        <p14:creationId xmlns:p14="http://schemas.microsoft.com/office/powerpoint/2010/main" val="2857186182"/>
      </p:ext>
    </p:extLst>
  </p:cSld>
  <p:clrMap bg1="dk2" tx1="lt1" bg2="dk1"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rtl="1"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r" rtl="1"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r" rtl="1" fontAlgn="base">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r" rtl="1"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r" rtl="1" fontAlgn="base">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7" name="Rectangle 6"/>
          <p:cNvSpPr/>
          <p:nvPr/>
        </p:nvSpPr>
        <p:spPr bwMode="ltGray">
          <a:xfrm>
            <a:off x="0" y="42"/>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1029" name="Text Placeholder 2"/>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a:solidFill>
                  <a:schemeClr val="tx1">
                    <a:tint val="95000"/>
                  </a:schemeClr>
                </a:solidFill>
                <a:latin typeface="+mn-lt"/>
                <a:cs typeface="+mn-cs"/>
              </a:defRPr>
            </a:lvl1pPr>
            <a:extLst/>
          </a:lstStyle>
          <a:p>
            <a:pPr>
              <a:defRPr/>
            </a:pPr>
            <a:fld id="{F38C3106-6C2C-48E5-9ADE-CF70C43F20D5}" type="datetime1">
              <a:rPr lang="en-US">
                <a:solidFill>
                  <a:prstClr val="black">
                    <a:tint val="95000"/>
                  </a:prstClr>
                </a:solidFill>
              </a:rPr>
              <a:pPr>
                <a:defRPr/>
              </a:pPr>
              <a:t>8/24/2024</a:t>
            </a:fld>
            <a:endParaRPr lang="en-US" dirty="0">
              <a:solidFill>
                <a:prstClr val="black">
                  <a:tint val="95000"/>
                </a:prstClr>
              </a:solidFill>
            </a:endParaRPr>
          </a:p>
        </p:txBody>
      </p:sp>
      <p:sp>
        <p:nvSpPr>
          <p:cNvPr id="5" name="Footer Placeholder 4"/>
          <p:cNvSpPr>
            <a:spLocks noGrp="1"/>
          </p:cNvSpPr>
          <p:nvPr>
            <p:ph type="ftr" sz="quarter" idx="3"/>
          </p:nvPr>
        </p:nvSpPr>
        <p:spPr>
          <a:xfrm>
            <a:off x="2640034"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cs typeface="+mn-cs"/>
              </a:defRPr>
            </a:lvl1pPr>
            <a:extLst/>
          </a:lstStyle>
          <a:p>
            <a:pPr>
              <a:defRPr/>
            </a:pPr>
            <a:r>
              <a:rPr lang="fa-IR">
                <a:solidFill>
                  <a:prstClr val="black">
                    <a:tint val="95000"/>
                  </a:prstClr>
                </a:solidFill>
              </a:rPr>
              <a:t>امیر مشعلی فیروزی</a:t>
            </a:r>
            <a:endParaRPr lang="en-US" dirty="0">
              <a:solidFill>
                <a:prstClr val="black">
                  <a:tint val="95000"/>
                </a:prstClr>
              </a:solidFill>
            </a:endParaRPr>
          </a:p>
        </p:txBody>
      </p:sp>
      <p:sp>
        <p:nvSpPr>
          <p:cNvPr id="6" name="Slide Number Placeholder 5"/>
          <p:cNvSpPr>
            <a:spLocks noGrp="1"/>
          </p:cNvSpPr>
          <p:nvPr>
            <p:ph type="sldNum" sz="quarter" idx="4"/>
          </p:nvPr>
        </p:nvSpPr>
        <p:spPr>
          <a:xfrm>
            <a:off x="8204201" y="6477000"/>
            <a:ext cx="733425" cy="274638"/>
          </a:xfrm>
          <a:prstGeom prst="rect">
            <a:avLst/>
          </a:prstGeom>
        </p:spPr>
        <p:txBody>
          <a:bodyPr vert="horz" bIns="0" rtlCol="0" anchor="b"/>
          <a:lstStyle>
            <a:lvl1pPr algn="r" eaLnBrk="1" fontAlgn="auto" latinLnBrk="0" hangingPunct="1">
              <a:spcBef>
                <a:spcPts val="0"/>
              </a:spcBef>
              <a:spcAft>
                <a:spcPts val="0"/>
              </a:spcAft>
              <a:defRPr kumimoji="0" sz="1200">
                <a:solidFill>
                  <a:schemeClr val="tx1">
                    <a:tint val="95000"/>
                  </a:schemeClr>
                </a:solidFill>
                <a:latin typeface="+mn-lt"/>
                <a:cs typeface="+mn-cs"/>
              </a:defRPr>
            </a:lvl1pPr>
            <a:extLst/>
          </a:lstStyle>
          <a:p>
            <a:pPr>
              <a:defRPr/>
            </a:pPr>
            <a:fld id="{543A1914-3500-4196-ADB1-1B4C0E800BD8}"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8997116"/>
      </p:ext>
    </p:extLst>
  </p:cSld>
  <p:clrMap bg1="lt1" tx1="dk1" bg2="lt2" tx2="dk2" accent1="accent1" accent2="accent2" accent3="accent3" accent4="accent4" accent5="accent5" accent6="accent6" hlink="hlink" folHlink="folHlink"/>
  <p:sldLayoutIdLst>
    <p:sldLayoutId id="2147484363" r:id="rId1"/>
    <p:sldLayoutId id="2147484364" r:id="rId2"/>
    <p:sldLayoutId id="2147484365" r:id="rId3"/>
    <p:sldLayoutId id="2147484366" r:id="rId4"/>
    <p:sldLayoutId id="2147484367" r:id="rId5"/>
    <p:sldLayoutId id="2147484368" r:id="rId6"/>
    <p:sldLayoutId id="2147484369" r:id="rId7"/>
    <p:sldLayoutId id="2147484370" r:id="rId8"/>
    <p:sldLayoutId id="2147484371" r:id="rId9"/>
    <p:sldLayoutId id="2147484372" r:id="rId10"/>
    <p:sldLayoutId id="2147484373" r:id="rId11"/>
  </p:sldLayoutIdLst>
  <p:transition>
    <p:newsflash/>
    <p:sndAc>
      <p:stSnd>
        <p:snd r:embed="rId13" name="wind.wav"/>
      </p:stSnd>
    </p:sndAc>
  </p:transition>
  <p:hf hdr="0" ftr="0" dt="0"/>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7" name="Rectangle 6"/>
          <p:cNvSpPr/>
          <p:nvPr/>
        </p:nvSpPr>
        <p:spPr bwMode="ltGray">
          <a:xfrm>
            <a:off x="0" y="42"/>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1029" name="Text Placeholder 2"/>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a:solidFill>
                  <a:schemeClr val="tx1">
                    <a:tint val="95000"/>
                  </a:schemeClr>
                </a:solidFill>
                <a:latin typeface="+mn-lt"/>
                <a:cs typeface="+mn-cs"/>
              </a:defRPr>
            </a:lvl1pPr>
            <a:extLst/>
          </a:lstStyle>
          <a:p>
            <a:pPr>
              <a:defRPr/>
            </a:pPr>
            <a:fld id="{F38C3106-6C2C-48E5-9ADE-CF70C43F20D5}" type="datetime1">
              <a:rPr lang="en-US">
                <a:solidFill>
                  <a:prstClr val="black">
                    <a:tint val="95000"/>
                  </a:prstClr>
                </a:solidFill>
              </a:rPr>
              <a:pPr>
                <a:defRPr/>
              </a:pPr>
              <a:t>8/24/2024</a:t>
            </a:fld>
            <a:endParaRPr lang="en-US" dirty="0">
              <a:solidFill>
                <a:prstClr val="black">
                  <a:tint val="95000"/>
                </a:prstClr>
              </a:solidFill>
            </a:endParaRPr>
          </a:p>
        </p:txBody>
      </p:sp>
      <p:sp>
        <p:nvSpPr>
          <p:cNvPr id="5" name="Footer Placeholder 4"/>
          <p:cNvSpPr>
            <a:spLocks noGrp="1"/>
          </p:cNvSpPr>
          <p:nvPr>
            <p:ph type="ftr" sz="quarter" idx="3"/>
          </p:nvPr>
        </p:nvSpPr>
        <p:spPr>
          <a:xfrm>
            <a:off x="2640034"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cs typeface="+mn-cs"/>
              </a:defRPr>
            </a:lvl1pPr>
            <a:extLst/>
          </a:lstStyle>
          <a:p>
            <a:pPr>
              <a:defRPr/>
            </a:pPr>
            <a:r>
              <a:rPr lang="fa-IR">
                <a:solidFill>
                  <a:prstClr val="black">
                    <a:tint val="95000"/>
                  </a:prstClr>
                </a:solidFill>
              </a:rPr>
              <a:t>امیر مشعلی فیروزی</a:t>
            </a:r>
            <a:endParaRPr lang="en-US" dirty="0">
              <a:solidFill>
                <a:prstClr val="black">
                  <a:tint val="95000"/>
                </a:prstClr>
              </a:solidFill>
            </a:endParaRPr>
          </a:p>
        </p:txBody>
      </p:sp>
      <p:sp>
        <p:nvSpPr>
          <p:cNvPr id="6" name="Slide Number Placeholder 5"/>
          <p:cNvSpPr>
            <a:spLocks noGrp="1"/>
          </p:cNvSpPr>
          <p:nvPr>
            <p:ph type="sldNum" sz="quarter" idx="4"/>
          </p:nvPr>
        </p:nvSpPr>
        <p:spPr>
          <a:xfrm>
            <a:off x="8204201" y="6477000"/>
            <a:ext cx="733425" cy="274638"/>
          </a:xfrm>
          <a:prstGeom prst="rect">
            <a:avLst/>
          </a:prstGeom>
        </p:spPr>
        <p:txBody>
          <a:bodyPr vert="horz" bIns="0" rtlCol="0" anchor="b"/>
          <a:lstStyle>
            <a:lvl1pPr algn="r" eaLnBrk="1" fontAlgn="auto" latinLnBrk="0" hangingPunct="1">
              <a:spcBef>
                <a:spcPts val="0"/>
              </a:spcBef>
              <a:spcAft>
                <a:spcPts val="0"/>
              </a:spcAft>
              <a:defRPr kumimoji="0" sz="1200">
                <a:solidFill>
                  <a:schemeClr val="tx1">
                    <a:tint val="95000"/>
                  </a:schemeClr>
                </a:solidFill>
                <a:latin typeface="+mn-lt"/>
                <a:cs typeface="+mn-cs"/>
              </a:defRPr>
            </a:lvl1pPr>
            <a:extLst/>
          </a:lstStyle>
          <a:p>
            <a:pPr>
              <a:defRPr/>
            </a:pPr>
            <a:fld id="{543A1914-3500-4196-ADB1-1B4C0E800BD8}"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4238921994"/>
      </p:ext>
    </p:extLst>
  </p:cSld>
  <p:clrMap bg1="lt1" tx1="dk1" bg2="lt2" tx2="dk2" accent1="accent1" accent2="accent2" accent3="accent3" accent4="accent4" accent5="accent5" accent6="accent6" hlink="hlink" folHlink="folHlink"/>
  <p:sldLayoutIdLst>
    <p:sldLayoutId id="2147484375" r:id="rId1"/>
    <p:sldLayoutId id="2147484376" r:id="rId2"/>
    <p:sldLayoutId id="2147484377" r:id="rId3"/>
    <p:sldLayoutId id="2147484378" r:id="rId4"/>
    <p:sldLayoutId id="2147484379" r:id="rId5"/>
    <p:sldLayoutId id="2147484380" r:id="rId6"/>
    <p:sldLayoutId id="2147484381" r:id="rId7"/>
    <p:sldLayoutId id="2147484382" r:id="rId8"/>
    <p:sldLayoutId id="2147484383" r:id="rId9"/>
    <p:sldLayoutId id="2147484384" r:id="rId10"/>
    <p:sldLayoutId id="2147484385" r:id="rId11"/>
  </p:sldLayoutIdLst>
  <p:transition>
    <p:newsflash/>
    <p:sndAc>
      <p:stSnd>
        <p:snd r:embed="rId13" name="wind.wav"/>
      </p:stSnd>
    </p:sndAc>
  </p:transition>
  <p:hf hdr="0" ftr="0" dt="0"/>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7" name="Rectangle 6"/>
          <p:cNvSpPr/>
          <p:nvPr/>
        </p:nvSpPr>
        <p:spPr bwMode="ltGray">
          <a:xfrm>
            <a:off x="0" y="42"/>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1029" name="Text Placeholder 2"/>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a:solidFill>
                  <a:schemeClr val="tx1">
                    <a:tint val="95000"/>
                  </a:schemeClr>
                </a:solidFill>
                <a:latin typeface="+mn-lt"/>
                <a:cs typeface="+mn-cs"/>
              </a:defRPr>
            </a:lvl1pPr>
            <a:extLst/>
          </a:lstStyle>
          <a:p>
            <a:pPr>
              <a:defRPr/>
            </a:pPr>
            <a:fld id="{F38C3106-6C2C-48E5-9ADE-CF70C43F20D5}" type="datetime1">
              <a:rPr lang="en-US">
                <a:solidFill>
                  <a:prstClr val="black">
                    <a:tint val="95000"/>
                  </a:prstClr>
                </a:solidFill>
              </a:rPr>
              <a:pPr>
                <a:defRPr/>
              </a:pPr>
              <a:t>8/24/2024</a:t>
            </a:fld>
            <a:endParaRPr lang="en-US" dirty="0">
              <a:solidFill>
                <a:prstClr val="black">
                  <a:tint val="95000"/>
                </a:prstClr>
              </a:solidFill>
            </a:endParaRPr>
          </a:p>
        </p:txBody>
      </p:sp>
      <p:sp>
        <p:nvSpPr>
          <p:cNvPr id="5" name="Footer Placeholder 4"/>
          <p:cNvSpPr>
            <a:spLocks noGrp="1"/>
          </p:cNvSpPr>
          <p:nvPr>
            <p:ph type="ftr" sz="quarter" idx="3"/>
          </p:nvPr>
        </p:nvSpPr>
        <p:spPr>
          <a:xfrm>
            <a:off x="2640034"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cs typeface="+mn-cs"/>
              </a:defRPr>
            </a:lvl1pPr>
            <a:extLst/>
          </a:lstStyle>
          <a:p>
            <a:pPr>
              <a:defRPr/>
            </a:pPr>
            <a:r>
              <a:rPr lang="fa-IR">
                <a:solidFill>
                  <a:prstClr val="black">
                    <a:tint val="95000"/>
                  </a:prstClr>
                </a:solidFill>
              </a:rPr>
              <a:t>امیر مشعلی فیروزی</a:t>
            </a:r>
            <a:endParaRPr lang="en-US" dirty="0">
              <a:solidFill>
                <a:prstClr val="black">
                  <a:tint val="95000"/>
                </a:prstClr>
              </a:solidFill>
            </a:endParaRPr>
          </a:p>
        </p:txBody>
      </p:sp>
      <p:sp>
        <p:nvSpPr>
          <p:cNvPr id="6" name="Slide Number Placeholder 5"/>
          <p:cNvSpPr>
            <a:spLocks noGrp="1"/>
          </p:cNvSpPr>
          <p:nvPr>
            <p:ph type="sldNum" sz="quarter" idx="4"/>
          </p:nvPr>
        </p:nvSpPr>
        <p:spPr>
          <a:xfrm>
            <a:off x="8204201" y="6477000"/>
            <a:ext cx="733425" cy="274638"/>
          </a:xfrm>
          <a:prstGeom prst="rect">
            <a:avLst/>
          </a:prstGeom>
        </p:spPr>
        <p:txBody>
          <a:bodyPr vert="horz" bIns="0" rtlCol="0" anchor="b"/>
          <a:lstStyle>
            <a:lvl1pPr algn="r" eaLnBrk="1" fontAlgn="auto" latinLnBrk="0" hangingPunct="1">
              <a:spcBef>
                <a:spcPts val="0"/>
              </a:spcBef>
              <a:spcAft>
                <a:spcPts val="0"/>
              </a:spcAft>
              <a:defRPr kumimoji="0" sz="1200">
                <a:solidFill>
                  <a:schemeClr val="tx1">
                    <a:tint val="95000"/>
                  </a:schemeClr>
                </a:solidFill>
                <a:latin typeface="+mn-lt"/>
                <a:cs typeface="+mn-cs"/>
              </a:defRPr>
            </a:lvl1pPr>
            <a:extLst/>
          </a:lstStyle>
          <a:p>
            <a:pPr>
              <a:defRPr/>
            </a:pPr>
            <a:fld id="{543A1914-3500-4196-ADB1-1B4C0E800BD8}"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1610982718"/>
      </p:ext>
    </p:extLst>
  </p:cSld>
  <p:clrMap bg1="lt1" tx1="dk1" bg2="lt2" tx2="dk2" accent1="accent1" accent2="accent2" accent3="accent3" accent4="accent4" accent5="accent5" accent6="accent6" hlink="hlink" folHlink="folHlink"/>
  <p:sldLayoutIdLst>
    <p:sldLayoutId id="2147484387" r:id="rId1"/>
    <p:sldLayoutId id="2147484388" r:id="rId2"/>
    <p:sldLayoutId id="2147484389" r:id="rId3"/>
    <p:sldLayoutId id="2147484390" r:id="rId4"/>
    <p:sldLayoutId id="2147484391" r:id="rId5"/>
    <p:sldLayoutId id="2147484392" r:id="rId6"/>
    <p:sldLayoutId id="2147484393" r:id="rId7"/>
    <p:sldLayoutId id="2147484394" r:id="rId8"/>
    <p:sldLayoutId id="2147484395" r:id="rId9"/>
    <p:sldLayoutId id="2147484396" r:id="rId10"/>
    <p:sldLayoutId id="2147484397" r:id="rId11"/>
  </p:sldLayoutIdLst>
  <p:transition>
    <p:newsflash/>
    <p:sndAc>
      <p:stSnd>
        <p:snd r:embed="rId13" name="wind.wav"/>
      </p:stSnd>
    </p:sndAc>
  </p:transition>
  <p:hf hdr="0" ftr="0" dt="0"/>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7" name="Rectangle 6"/>
          <p:cNvSpPr/>
          <p:nvPr/>
        </p:nvSpPr>
        <p:spPr bwMode="ltGray">
          <a:xfrm>
            <a:off x="0" y="42"/>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1029" name="Text Placeholder 2"/>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a:solidFill>
                  <a:schemeClr val="tx1">
                    <a:tint val="95000"/>
                  </a:schemeClr>
                </a:solidFill>
                <a:latin typeface="+mn-lt"/>
                <a:cs typeface="+mn-cs"/>
              </a:defRPr>
            </a:lvl1pPr>
            <a:extLst/>
          </a:lstStyle>
          <a:p>
            <a:pPr>
              <a:defRPr/>
            </a:pPr>
            <a:fld id="{F38C3106-6C2C-48E5-9ADE-CF70C43F20D5}" type="datetime1">
              <a:rPr lang="en-US">
                <a:solidFill>
                  <a:prstClr val="black">
                    <a:tint val="95000"/>
                  </a:prstClr>
                </a:solidFill>
              </a:rPr>
              <a:pPr>
                <a:defRPr/>
              </a:pPr>
              <a:t>8/24/2024</a:t>
            </a:fld>
            <a:endParaRPr lang="en-US" dirty="0">
              <a:solidFill>
                <a:prstClr val="black">
                  <a:tint val="95000"/>
                </a:prstClr>
              </a:solidFill>
            </a:endParaRPr>
          </a:p>
        </p:txBody>
      </p:sp>
      <p:sp>
        <p:nvSpPr>
          <p:cNvPr id="5" name="Footer Placeholder 4"/>
          <p:cNvSpPr>
            <a:spLocks noGrp="1"/>
          </p:cNvSpPr>
          <p:nvPr>
            <p:ph type="ftr" sz="quarter" idx="3"/>
          </p:nvPr>
        </p:nvSpPr>
        <p:spPr>
          <a:xfrm>
            <a:off x="2640034"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cs typeface="+mn-cs"/>
              </a:defRPr>
            </a:lvl1pPr>
            <a:extLst/>
          </a:lstStyle>
          <a:p>
            <a:pPr>
              <a:defRPr/>
            </a:pPr>
            <a:r>
              <a:rPr lang="fa-IR">
                <a:solidFill>
                  <a:prstClr val="black">
                    <a:tint val="95000"/>
                  </a:prstClr>
                </a:solidFill>
              </a:rPr>
              <a:t>امیر مشعلی فیروزی</a:t>
            </a:r>
            <a:endParaRPr lang="en-US" dirty="0">
              <a:solidFill>
                <a:prstClr val="black">
                  <a:tint val="95000"/>
                </a:prstClr>
              </a:solidFill>
            </a:endParaRPr>
          </a:p>
        </p:txBody>
      </p:sp>
      <p:sp>
        <p:nvSpPr>
          <p:cNvPr id="6" name="Slide Number Placeholder 5"/>
          <p:cNvSpPr>
            <a:spLocks noGrp="1"/>
          </p:cNvSpPr>
          <p:nvPr>
            <p:ph type="sldNum" sz="quarter" idx="4"/>
          </p:nvPr>
        </p:nvSpPr>
        <p:spPr>
          <a:xfrm>
            <a:off x="8204201" y="6477000"/>
            <a:ext cx="733425" cy="274638"/>
          </a:xfrm>
          <a:prstGeom prst="rect">
            <a:avLst/>
          </a:prstGeom>
        </p:spPr>
        <p:txBody>
          <a:bodyPr vert="horz" bIns="0" rtlCol="0" anchor="b"/>
          <a:lstStyle>
            <a:lvl1pPr algn="r" eaLnBrk="1" fontAlgn="auto" latinLnBrk="0" hangingPunct="1">
              <a:spcBef>
                <a:spcPts val="0"/>
              </a:spcBef>
              <a:spcAft>
                <a:spcPts val="0"/>
              </a:spcAft>
              <a:defRPr kumimoji="0" sz="1200">
                <a:solidFill>
                  <a:schemeClr val="tx1">
                    <a:tint val="95000"/>
                  </a:schemeClr>
                </a:solidFill>
                <a:latin typeface="+mn-lt"/>
                <a:cs typeface="+mn-cs"/>
              </a:defRPr>
            </a:lvl1pPr>
            <a:extLst/>
          </a:lstStyle>
          <a:p>
            <a:pPr>
              <a:defRPr/>
            </a:pPr>
            <a:fld id="{543A1914-3500-4196-ADB1-1B4C0E800BD8}"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3099989814"/>
      </p:ext>
    </p:extLst>
  </p:cSld>
  <p:clrMap bg1="lt1" tx1="dk1" bg2="lt2" tx2="dk2" accent1="accent1" accent2="accent2" accent3="accent3" accent4="accent4" accent5="accent5" accent6="accent6" hlink="hlink" folHlink="folHlink"/>
  <p:sldLayoutIdLst>
    <p:sldLayoutId id="2147484399" r:id="rId1"/>
    <p:sldLayoutId id="2147484400" r:id="rId2"/>
    <p:sldLayoutId id="2147484401" r:id="rId3"/>
    <p:sldLayoutId id="2147484402" r:id="rId4"/>
    <p:sldLayoutId id="2147484403" r:id="rId5"/>
    <p:sldLayoutId id="2147484404" r:id="rId6"/>
    <p:sldLayoutId id="2147484405" r:id="rId7"/>
    <p:sldLayoutId id="2147484406" r:id="rId8"/>
    <p:sldLayoutId id="2147484407" r:id="rId9"/>
    <p:sldLayoutId id="2147484408" r:id="rId10"/>
    <p:sldLayoutId id="2147484409" r:id="rId11"/>
  </p:sldLayoutIdLst>
  <p:transition>
    <p:newsflash/>
    <p:sndAc>
      <p:stSnd>
        <p:snd r:embed="rId13" name="wind.wav"/>
      </p:stSnd>
    </p:sndAc>
  </p:transition>
  <p:hf hdr="0" ftr="0" dt="0"/>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6"/>
            <a:ext cx="302775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141809" cy="2365453"/>
          </a:xfrm>
          <a:prstGeom prst="rect">
            <a:avLst/>
          </a:prstGeom>
        </p:spPr>
      </p:pic>
      <p:sp>
        <p:nvSpPr>
          <p:cNvPr id="16" name="Oval 15"/>
          <p:cNvSpPr/>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1"/>
            <a:ext cx="1202540"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452718"/>
            <a:ext cx="7053542"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484" y="2052919"/>
            <a:ext cx="6709906"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2905" y="1828801"/>
            <a:ext cx="990599" cy="2285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457200"/>
            <a:fld id="{4AAD347D-5ACD-4C99-B74B-A9C85AD731AF}" type="datetimeFigureOut">
              <a:rPr lang="en-US" dirty="0">
                <a:solidFill>
                  <a:prstClr val="white">
                    <a:tint val="75000"/>
                    <a:alpha val="60000"/>
                  </a:prstClr>
                </a:solidFill>
              </a:rPr>
              <a:pPr defTabSz="457200"/>
              <a:t>8/24/2024</a:t>
            </a:fld>
            <a:endParaRPr lang="en-US" dirty="0">
              <a:solidFill>
                <a:prstClr val="white">
                  <a:tint val="75000"/>
                  <a:alpha val="60000"/>
                </a:prstClr>
              </a:solidFill>
            </a:endParaRPr>
          </a:p>
        </p:txBody>
      </p:sp>
      <p:sp>
        <p:nvSpPr>
          <p:cNvPr id="5" name="Footer Placeholder 4"/>
          <p:cNvSpPr>
            <a:spLocks noGrp="1"/>
          </p:cNvSpPr>
          <p:nvPr>
            <p:ph type="ftr" sz="quarter" idx="3"/>
          </p:nvPr>
        </p:nvSpPr>
        <p:spPr>
          <a:xfrm rot="5400000">
            <a:off x="6231206" y="3263398"/>
            <a:ext cx="3859795" cy="2286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457200"/>
            <a:endParaRPr lang="en-US" dirty="0">
              <a:solidFill>
                <a:prstClr val="white">
                  <a:tint val="75000"/>
                  <a:alpha val="60000"/>
                </a:prstClr>
              </a:solidFill>
            </a:endParaRPr>
          </a:p>
        </p:txBody>
      </p:sp>
      <p:sp>
        <p:nvSpPr>
          <p:cNvPr id="6" name="Slide Number Placeholder 5"/>
          <p:cNvSpPr>
            <a:spLocks noGrp="1"/>
          </p:cNvSpPr>
          <p:nvPr>
            <p:ph type="sldNum" sz="quarter" idx="4"/>
          </p:nvPr>
        </p:nvSpPr>
        <p:spPr bwMode="gray">
          <a:xfrm>
            <a:off x="7764406" y="295730"/>
            <a:ext cx="62864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457200"/>
            <a:fld id="{D57F1E4F-1CFF-5643-939E-02111984F565}" type="slidenum">
              <a:rPr lang="en-US" dirty="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3689533797"/>
      </p:ext>
    </p:extLst>
  </p:cSld>
  <p:clrMap bg1="dk1" tx1="lt1" bg2="dk2" tx2="lt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 id="2147484417" r:id="rId7"/>
    <p:sldLayoutId id="2147484418" r:id="rId8"/>
    <p:sldLayoutId id="2147484419" r:id="rId9"/>
    <p:sldLayoutId id="2147484420" r:id="rId10"/>
    <p:sldLayoutId id="2147484421" r:id="rId11"/>
    <p:sldLayoutId id="2147484422" r:id="rId12"/>
    <p:sldLayoutId id="2147484423" r:id="rId13"/>
    <p:sldLayoutId id="2147484424" r:id="rId14"/>
    <p:sldLayoutId id="2147484425" r:id="rId15"/>
    <p:sldLayoutId id="2147484426" r:id="rId16"/>
    <p:sldLayoutId id="2147484427" r:id="rId17"/>
  </p:sldLayoutIdLst>
  <p:hf sldNum="0" hdr="0" ftr="0" dt="0"/>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37218" name="Rectangle 2"/>
          <p:cNvSpPr>
            <a:spLocks noGrp="1" noRot="1" noChangeArrowheads="1"/>
          </p:cNvSpPr>
          <p:nvPr>
            <p:ph type="title"/>
          </p:nvPr>
        </p:nvSpPr>
        <p:spPr bwMode="auto">
          <a:xfrm>
            <a:off x="303213" y="228602"/>
            <a:ext cx="8509000"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7219" name="Rectangle 3"/>
          <p:cNvSpPr>
            <a:spLocks noGrp="1" noRot="1" noChangeArrowheads="1"/>
          </p:cNvSpPr>
          <p:nvPr>
            <p:ph type="body" idx="1"/>
          </p:nvPr>
        </p:nvSpPr>
        <p:spPr bwMode="auto">
          <a:xfrm>
            <a:off x="303214" y="1676408"/>
            <a:ext cx="854075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7220" name="Rectangle 4"/>
          <p:cNvSpPr>
            <a:spLocks noGrp="1" noChangeArrowheads="1"/>
          </p:cNvSpPr>
          <p:nvPr>
            <p:ph type="dt" sz="half" idx="2"/>
          </p:nvPr>
        </p:nvSpPr>
        <p:spPr bwMode="auto">
          <a:xfrm>
            <a:off x="3048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a:defRPr sz="1400" b="0">
                <a:effectLst>
                  <a:outerShdw blurRad="38100" dist="38100" dir="2700000" algn="tl">
                    <a:srgbClr val="000000"/>
                  </a:outerShdw>
                </a:effectLst>
                <a:latin typeface="+mn-lt"/>
                <a:cs typeface="+mn-cs"/>
              </a:defRPr>
            </a:lvl1pPr>
          </a:lstStyle>
          <a:p>
            <a:pPr fontAlgn="base">
              <a:spcBef>
                <a:spcPct val="0"/>
              </a:spcBef>
              <a:spcAft>
                <a:spcPct val="0"/>
              </a:spcAft>
            </a:pPr>
            <a:endParaRPr lang="en-US">
              <a:solidFill>
                <a:srgbClr val="FFFFFF"/>
              </a:solidFill>
            </a:endParaRPr>
          </a:p>
        </p:txBody>
      </p:sp>
      <p:sp>
        <p:nvSpPr>
          <p:cNvPr id="137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rtl="0">
              <a:defRPr sz="1400" b="0">
                <a:effectLst>
                  <a:outerShdw blurRad="38100" dist="38100" dir="2700000" algn="tl">
                    <a:srgbClr val="000000"/>
                  </a:outerShdw>
                </a:effectLst>
                <a:latin typeface="+mn-lt"/>
                <a:cs typeface="+mn-cs"/>
              </a:defRPr>
            </a:lvl1pPr>
          </a:lstStyle>
          <a:p>
            <a:pPr algn="ctr" fontAlgn="base">
              <a:spcBef>
                <a:spcPct val="0"/>
              </a:spcBef>
              <a:spcAft>
                <a:spcPct val="0"/>
              </a:spcAft>
            </a:pPr>
            <a:endParaRPr lang="en-US">
              <a:solidFill>
                <a:srgbClr val="FFFFFF"/>
              </a:solidFill>
            </a:endParaRPr>
          </a:p>
        </p:txBody>
      </p:sp>
      <p:sp>
        <p:nvSpPr>
          <p:cNvPr id="137222" name="Rectangle 6"/>
          <p:cNvSpPr>
            <a:spLocks noGrp="1" noChangeArrowheads="1"/>
          </p:cNvSpPr>
          <p:nvPr>
            <p:ph type="sldNum" sz="quarter" idx="4"/>
          </p:nvPr>
        </p:nvSpPr>
        <p:spPr bwMode="auto">
          <a:xfrm>
            <a:off x="65532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rtl="0">
              <a:defRPr sz="1400" b="0">
                <a:effectLst>
                  <a:outerShdw blurRad="38100" dist="38100" dir="2700000" algn="tl">
                    <a:srgbClr val="000000"/>
                  </a:outerShdw>
                </a:effectLst>
                <a:latin typeface="+mn-lt"/>
                <a:cs typeface="+mn-cs"/>
              </a:defRPr>
            </a:lvl1pPr>
          </a:lstStyle>
          <a:p>
            <a:pPr fontAlgn="base">
              <a:spcBef>
                <a:spcPct val="0"/>
              </a:spcBef>
              <a:spcAft>
                <a:spcPct val="0"/>
              </a:spcAft>
            </a:pPr>
            <a:fld id="{58B8A85A-0D57-4F14-846F-FEA74A8F77AA}" type="slidenum">
              <a:rPr lang="ar-SA">
                <a:solidFill>
                  <a:srgbClr val="FFFFFF"/>
                </a:solidFill>
              </a:rPr>
              <a:pPr fontAlgn="base">
                <a:spcBef>
                  <a:spcPct val="0"/>
                </a:spcBef>
                <a:spcAft>
                  <a:spcPct val="0"/>
                </a:spcAft>
              </a:pPr>
              <a:t>‹#›</a:t>
            </a:fld>
            <a:endParaRPr lang="en-US">
              <a:solidFill>
                <a:srgbClr val="FFFFFF"/>
              </a:solidFill>
            </a:endParaRPr>
          </a:p>
        </p:txBody>
      </p:sp>
    </p:spTree>
    <p:extLst>
      <p:ext uri="{BB962C8B-B14F-4D97-AF65-F5344CB8AC3E}">
        <p14:creationId xmlns:p14="http://schemas.microsoft.com/office/powerpoint/2010/main" val="734303315"/>
      </p:ext>
    </p:extLst>
  </p:cSld>
  <p:clrMap bg1="dk2" tx1="lt1" bg2="dk1"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rtl="1"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r" rtl="1"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r" rtl="1" fontAlgn="base">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r" rtl="1"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r" rtl="1" fontAlgn="base">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37218" name="Rectangle 2"/>
          <p:cNvSpPr>
            <a:spLocks noGrp="1" noRot="1" noChangeArrowheads="1"/>
          </p:cNvSpPr>
          <p:nvPr>
            <p:ph type="title"/>
          </p:nvPr>
        </p:nvSpPr>
        <p:spPr bwMode="auto">
          <a:xfrm>
            <a:off x="303213" y="228602"/>
            <a:ext cx="8509000"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7219" name="Rectangle 3"/>
          <p:cNvSpPr>
            <a:spLocks noGrp="1" noRot="1" noChangeArrowheads="1"/>
          </p:cNvSpPr>
          <p:nvPr>
            <p:ph type="body" idx="1"/>
          </p:nvPr>
        </p:nvSpPr>
        <p:spPr bwMode="auto">
          <a:xfrm>
            <a:off x="303214" y="1676408"/>
            <a:ext cx="854075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7220" name="Rectangle 4"/>
          <p:cNvSpPr>
            <a:spLocks noGrp="1" noChangeArrowheads="1"/>
          </p:cNvSpPr>
          <p:nvPr>
            <p:ph type="dt" sz="half" idx="2"/>
          </p:nvPr>
        </p:nvSpPr>
        <p:spPr bwMode="auto">
          <a:xfrm>
            <a:off x="3048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a:defRPr sz="1400" b="0">
                <a:effectLst>
                  <a:outerShdw blurRad="38100" dist="38100" dir="2700000" algn="tl">
                    <a:srgbClr val="000000"/>
                  </a:outerShdw>
                </a:effectLst>
                <a:latin typeface="+mn-lt"/>
                <a:cs typeface="+mn-cs"/>
              </a:defRPr>
            </a:lvl1pPr>
          </a:lstStyle>
          <a:p>
            <a:pPr fontAlgn="base">
              <a:spcBef>
                <a:spcPct val="0"/>
              </a:spcBef>
              <a:spcAft>
                <a:spcPct val="0"/>
              </a:spcAft>
            </a:pPr>
            <a:endParaRPr lang="en-US">
              <a:solidFill>
                <a:srgbClr val="FFFFFF"/>
              </a:solidFill>
            </a:endParaRPr>
          </a:p>
        </p:txBody>
      </p:sp>
      <p:sp>
        <p:nvSpPr>
          <p:cNvPr id="137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rtl="0">
              <a:defRPr sz="1400" b="0">
                <a:effectLst>
                  <a:outerShdw blurRad="38100" dist="38100" dir="2700000" algn="tl">
                    <a:srgbClr val="000000"/>
                  </a:outerShdw>
                </a:effectLst>
                <a:latin typeface="+mn-lt"/>
                <a:cs typeface="+mn-cs"/>
              </a:defRPr>
            </a:lvl1pPr>
          </a:lstStyle>
          <a:p>
            <a:pPr algn="ctr" fontAlgn="base">
              <a:spcBef>
                <a:spcPct val="0"/>
              </a:spcBef>
              <a:spcAft>
                <a:spcPct val="0"/>
              </a:spcAft>
            </a:pPr>
            <a:endParaRPr lang="en-US">
              <a:solidFill>
                <a:srgbClr val="FFFFFF"/>
              </a:solidFill>
            </a:endParaRPr>
          </a:p>
        </p:txBody>
      </p:sp>
      <p:sp>
        <p:nvSpPr>
          <p:cNvPr id="137222" name="Rectangle 6"/>
          <p:cNvSpPr>
            <a:spLocks noGrp="1" noChangeArrowheads="1"/>
          </p:cNvSpPr>
          <p:nvPr>
            <p:ph type="sldNum" sz="quarter" idx="4"/>
          </p:nvPr>
        </p:nvSpPr>
        <p:spPr bwMode="auto">
          <a:xfrm>
            <a:off x="65532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rtl="0">
              <a:defRPr sz="1400" b="0">
                <a:effectLst>
                  <a:outerShdw blurRad="38100" dist="38100" dir="2700000" algn="tl">
                    <a:srgbClr val="000000"/>
                  </a:outerShdw>
                </a:effectLst>
                <a:latin typeface="+mn-lt"/>
                <a:cs typeface="+mn-cs"/>
              </a:defRPr>
            </a:lvl1pPr>
          </a:lstStyle>
          <a:p>
            <a:pPr fontAlgn="base">
              <a:spcBef>
                <a:spcPct val="0"/>
              </a:spcBef>
              <a:spcAft>
                <a:spcPct val="0"/>
              </a:spcAft>
            </a:pPr>
            <a:fld id="{58B8A85A-0D57-4F14-846F-FEA74A8F77AA}" type="slidenum">
              <a:rPr lang="ar-SA">
                <a:solidFill>
                  <a:srgbClr val="FFFFFF"/>
                </a:solidFill>
              </a:rPr>
              <a:pPr fontAlgn="base">
                <a:spcBef>
                  <a:spcPct val="0"/>
                </a:spcBef>
                <a:spcAft>
                  <a:spcPct val="0"/>
                </a:spcAft>
              </a:pPr>
              <a:t>‹#›</a:t>
            </a:fld>
            <a:endParaRPr lang="en-US">
              <a:solidFill>
                <a:srgbClr val="FFFFFF"/>
              </a:solidFill>
            </a:endParaRPr>
          </a:p>
        </p:txBody>
      </p:sp>
    </p:spTree>
    <p:extLst>
      <p:ext uri="{BB962C8B-B14F-4D97-AF65-F5344CB8AC3E}">
        <p14:creationId xmlns:p14="http://schemas.microsoft.com/office/powerpoint/2010/main" val="866794558"/>
      </p:ext>
    </p:extLst>
  </p:cSld>
  <p:clrMap bg1="dk2" tx1="lt1" bg2="dk1"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rtl="1"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r" rtl="1"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r" rtl="1" fontAlgn="base">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r" rtl="1"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r" rtl="1" fontAlgn="base">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2" y="2670184"/>
            <a:ext cx="302775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2" y="2892353"/>
            <a:ext cx="1141809" cy="2365453"/>
          </a:xfrm>
          <a:prstGeom prst="rect">
            <a:avLst/>
          </a:prstGeom>
        </p:spPr>
      </p:pic>
      <p:sp>
        <p:nvSpPr>
          <p:cNvPr id="16" name="Oval 15"/>
          <p:cNvSpPr/>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499"/>
            <a:ext cx="1202540"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4657" y="6096000"/>
            <a:ext cx="745301" cy="762000"/>
          </a:xfrm>
          <a:prstGeom prst="rect">
            <a:avLst/>
          </a:prstGeom>
        </p:spPr>
      </p:pic>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5" y="452718"/>
            <a:ext cx="7053542"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484" y="2052925"/>
            <a:ext cx="6709906"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3154" y="1828801"/>
            <a:ext cx="990599" cy="2285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457200"/>
            <a:fld id="{4AAD347D-5ACD-4C99-B74B-A9C85AD731AF}" type="datetimeFigureOut">
              <a:rPr lang="en-US" dirty="0">
                <a:solidFill>
                  <a:prstClr val="white">
                    <a:tint val="75000"/>
                    <a:alpha val="60000"/>
                  </a:prstClr>
                </a:solidFill>
              </a:rPr>
              <a:pPr defTabSz="457200"/>
              <a:t>8/24/2024</a:t>
            </a:fld>
            <a:endParaRPr lang="en-US" dirty="0">
              <a:solidFill>
                <a:prstClr val="white">
                  <a:tint val="75000"/>
                  <a:alpha val="60000"/>
                </a:prstClr>
              </a:solidFill>
            </a:endParaRPr>
          </a:p>
        </p:txBody>
      </p:sp>
      <p:sp>
        <p:nvSpPr>
          <p:cNvPr id="5" name="Footer Placeholder 4"/>
          <p:cNvSpPr>
            <a:spLocks noGrp="1"/>
          </p:cNvSpPr>
          <p:nvPr>
            <p:ph type="ftr" sz="quarter" idx="3"/>
          </p:nvPr>
        </p:nvSpPr>
        <p:spPr>
          <a:xfrm rot="5400000">
            <a:off x="6231455" y="3263896"/>
            <a:ext cx="3859795" cy="2286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457200"/>
            <a:endParaRPr lang="en-US" dirty="0">
              <a:solidFill>
                <a:prstClr val="white">
                  <a:tint val="75000"/>
                  <a:alpha val="60000"/>
                </a:prstClr>
              </a:solidFill>
            </a:endParaRPr>
          </a:p>
        </p:txBody>
      </p:sp>
      <p:sp>
        <p:nvSpPr>
          <p:cNvPr id="6" name="Slide Number Placeholder 5"/>
          <p:cNvSpPr>
            <a:spLocks noGrp="1"/>
          </p:cNvSpPr>
          <p:nvPr>
            <p:ph type="sldNum" sz="quarter" idx="4"/>
          </p:nvPr>
        </p:nvSpPr>
        <p:spPr bwMode="gray">
          <a:xfrm>
            <a:off x="7764655" y="296228"/>
            <a:ext cx="62864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457200"/>
            <a:fld id="{D57F1E4F-1CFF-5643-939E-02111984F565}" type="slidenum">
              <a:rPr lang="en-US" dirty="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287503741"/>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hf sldNum="0" hdr="0" ftr="0" dt="0"/>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2" y="2670178"/>
            <a:ext cx="302775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2" y="2892353"/>
            <a:ext cx="1141809" cy="2365453"/>
          </a:xfrm>
          <a:prstGeom prst="rect">
            <a:avLst/>
          </a:prstGeom>
        </p:spPr>
      </p:pic>
      <p:sp>
        <p:nvSpPr>
          <p:cNvPr id="16" name="Oval 15"/>
          <p:cNvSpPr/>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493"/>
            <a:ext cx="1202540"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4654" y="6096000"/>
            <a:ext cx="745301" cy="762000"/>
          </a:xfrm>
          <a:prstGeom prst="rect">
            <a:avLst/>
          </a:prstGeom>
        </p:spPr>
      </p:pic>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5" y="452718"/>
            <a:ext cx="7053542"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484" y="2052925"/>
            <a:ext cx="6709906"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3151" y="1828801"/>
            <a:ext cx="990599" cy="2285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457200"/>
            <a:fld id="{4AAD347D-5ACD-4C99-B74B-A9C85AD731AF}" type="datetimeFigureOut">
              <a:rPr lang="en-US" dirty="0">
                <a:solidFill>
                  <a:prstClr val="white">
                    <a:tint val="75000"/>
                    <a:alpha val="60000"/>
                  </a:prstClr>
                </a:solidFill>
              </a:rPr>
              <a:pPr defTabSz="457200"/>
              <a:t>8/24/2024</a:t>
            </a:fld>
            <a:endParaRPr lang="en-US" dirty="0">
              <a:solidFill>
                <a:prstClr val="white">
                  <a:tint val="75000"/>
                  <a:alpha val="60000"/>
                </a:prstClr>
              </a:solidFill>
            </a:endParaRPr>
          </a:p>
        </p:txBody>
      </p:sp>
      <p:sp>
        <p:nvSpPr>
          <p:cNvPr id="5" name="Footer Placeholder 4"/>
          <p:cNvSpPr>
            <a:spLocks noGrp="1"/>
          </p:cNvSpPr>
          <p:nvPr>
            <p:ph type="ftr" sz="quarter" idx="3"/>
          </p:nvPr>
        </p:nvSpPr>
        <p:spPr>
          <a:xfrm rot="5400000">
            <a:off x="6231452" y="3263890"/>
            <a:ext cx="3859795" cy="2286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457200"/>
            <a:endParaRPr lang="en-US" dirty="0">
              <a:solidFill>
                <a:prstClr val="white">
                  <a:tint val="75000"/>
                  <a:alpha val="60000"/>
                </a:prstClr>
              </a:solidFill>
            </a:endParaRPr>
          </a:p>
        </p:txBody>
      </p:sp>
      <p:sp>
        <p:nvSpPr>
          <p:cNvPr id="6" name="Slide Number Placeholder 5"/>
          <p:cNvSpPr>
            <a:spLocks noGrp="1"/>
          </p:cNvSpPr>
          <p:nvPr>
            <p:ph type="sldNum" sz="quarter" idx="4"/>
          </p:nvPr>
        </p:nvSpPr>
        <p:spPr bwMode="gray">
          <a:xfrm>
            <a:off x="7764652" y="296222"/>
            <a:ext cx="62864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457200"/>
            <a:fld id="{D57F1E4F-1CFF-5643-939E-02111984F565}" type="slidenum">
              <a:rPr lang="en-US" dirty="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3696512103"/>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hf sldNum="0" hdr="0" ftr="0" dt="0"/>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0.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04.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2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38.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5.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7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8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06.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23.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40.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74.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91.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0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4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5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8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9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0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3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4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5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6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7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9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0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2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34.xml"/></Relationships>
</file>

<file path=ppt/slides/_rels/slide4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45.xml"/></Relationships>
</file>

<file path=ppt/slides/_rels/slide4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56.xml"/></Relationships>
</file>

<file path=ppt/slides/_rels/slide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66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3.xml"/></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678.xml"/></Relationships>
</file>

<file path=ppt/slides/_rels/slide5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689.xml"/></Relationships>
</file>

<file path=ppt/slides/_rels/slide5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700.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8345" y="-1345504"/>
            <a:ext cx="6619244" cy="3329581"/>
          </a:xfrm>
        </p:spPr>
        <p:txBody>
          <a:bodyPr/>
          <a:lstStyle/>
          <a:p>
            <a:pPr algn="ctr"/>
            <a:r>
              <a:rPr lang="fa-IR" sz="4400" b="1" dirty="0">
                <a:solidFill>
                  <a:srgbClr val="FF0000"/>
                </a:solidFill>
                <a:cs typeface="2  Bardiya" panose="00000400000000000000" pitchFamily="2" charset="-78"/>
              </a:rPr>
              <a:t>تعاريف و مفاهيم مذاكره (</a:t>
            </a:r>
            <a:r>
              <a:rPr lang="en-US" sz="4400" b="1" dirty="0">
                <a:solidFill>
                  <a:srgbClr val="FF0000"/>
                </a:solidFill>
                <a:cs typeface="2  Bardiya" panose="00000400000000000000" pitchFamily="2" charset="-78"/>
              </a:rPr>
              <a:t>Negotiation</a:t>
            </a:r>
            <a:r>
              <a:rPr lang="fa-IR" sz="4400" b="1" dirty="0">
                <a:solidFill>
                  <a:srgbClr val="FF0000"/>
                </a:solidFill>
                <a:cs typeface="2  Bardiya" panose="00000400000000000000" pitchFamily="2" charset="-78"/>
              </a:rPr>
              <a:t>)</a:t>
            </a:r>
          </a:p>
        </p:txBody>
      </p:sp>
      <p:sp>
        <p:nvSpPr>
          <p:cNvPr id="3" name="Subtitle 2"/>
          <p:cNvSpPr>
            <a:spLocks noGrp="1"/>
          </p:cNvSpPr>
          <p:nvPr>
            <p:ph type="subTitle" idx="1"/>
          </p:nvPr>
        </p:nvSpPr>
        <p:spPr>
          <a:xfrm>
            <a:off x="399492" y="2542785"/>
            <a:ext cx="8041709" cy="4885150"/>
          </a:xfrm>
        </p:spPr>
        <p:txBody>
          <a:bodyPr>
            <a:normAutofit/>
          </a:bodyPr>
          <a:lstStyle/>
          <a:p>
            <a:pPr algn="r"/>
            <a:r>
              <a:rPr lang="fa-IR" altLang="en-US" sz="5400" dirty="0">
                <a:cs typeface="B Mitra" panose="00000400000000000000" pitchFamily="2" charset="-78"/>
              </a:rPr>
              <a:t>مذاكره جرياني است كه با </a:t>
            </a:r>
            <a:r>
              <a:rPr lang="fa-IR" altLang="en-US" sz="5400" dirty="0" smtClean="0">
                <a:cs typeface="B Mitra" panose="00000400000000000000" pitchFamily="2" charset="-78"/>
              </a:rPr>
              <a:t>بهره گیری از </a:t>
            </a:r>
            <a:r>
              <a:rPr lang="fa-IR" altLang="en-US" sz="5400" dirty="0">
                <a:cs typeface="B Mitra" panose="00000400000000000000" pitchFamily="2" charset="-78"/>
              </a:rPr>
              <a:t>آن نيازهايمان را ارضاء مي‌كنيم.</a:t>
            </a:r>
            <a:endParaRPr lang="en-US" altLang="en-US" sz="5400" dirty="0">
              <a:cs typeface="B Mitra" panose="00000400000000000000" pitchFamily="2" charset="-78"/>
            </a:endParaRPr>
          </a:p>
          <a:p>
            <a:pPr algn="r"/>
            <a:r>
              <a:rPr lang="fa-IR" altLang="en-US" sz="5400" dirty="0">
                <a:cs typeface="B Mitra" panose="00000400000000000000" pitchFamily="2" charset="-78"/>
              </a:rPr>
              <a:t>مذاكره وسيله‌ايست براي برقراري ارتباط سازمان يافته جهت نيل به توافق ميان اشخاص حقيقي و حقوقي</a:t>
            </a:r>
            <a:endParaRPr lang="en-US" altLang="en-US" sz="5400" dirty="0">
              <a:cs typeface="B Mitra" panose="000004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 y="5917550"/>
            <a:ext cx="1070975" cy="940450"/>
          </a:xfrm>
          <a:prstGeom prst="rect">
            <a:avLst/>
          </a:prstGeom>
        </p:spPr>
      </p:pic>
    </p:spTree>
    <p:extLst>
      <p:ext uri="{BB962C8B-B14F-4D97-AF65-F5344CB8AC3E}">
        <p14:creationId xmlns:p14="http://schemas.microsoft.com/office/powerpoint/2010/main" val="1759400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400" b="1" dirty="0">
                <a:solidFill>
                  <a:srgbClr val="FF0000"/>
                </a:solidFill>
                <a:cs typeface="2  Bardiya" panose="00000400000000000000" pitchFamily="2" charset="-78"/>
              </a:rPr>
              <a:t>تدابير مقدماتي و مؤثر مذاكره</a:t>
            </a:r>
            <a:endParaRPr lang="fa-IR" dirty="0"/>
          </a:p>
        </p:txBody>
      </p:sp>
      <p:sp>
        <p:nvSpPr>
          <p:cNvPr id="3" name="Content Placeholder 2"/>
          <p:cNvSpPr>
            <a:spLocks noGrp="1"/>
          </p:cNvSpPr>
          <p:nvPr>
            <p:ph idx="1"/>
          </p:nvPr>
        </p:nvSpPr>
        <p:spPr/>
        <p:txBody>
          <a:bodyPr>
            <a:normAutofit lnSpcReduction="10000"/>
          </a:bodyPr>
          <a:lstStyle/>
          <a:p>
            <a:pPr marL="438912" indent="-320040">
              <a:lnSpc>
                <a:spcPct val="150000"/>
              </a:lnSpc>
              <a:spcBef>
                <a:spcPts val="0"/>
              </a:spcBef>
              <a:buFont typeface="Wingdings 2"/>
              <a:buChar char=""/>
              <a:defRPr/>
            </a:pPr>
            <a:r>
              <a:rPr lang="fa-IR" sz="3600" dirty="0">
                <a:cs typeface="2  Mitra" panose="00000400000000000000" pitchFamily="2" charset="-78"/>
              </a:rPr>
              <a:t>6- تعيين دستور جلسه و محل مذاكره</a:t>
            </a:r>
            <a:endParaRPr lang="en-US" sz="3600" dirty="0">
              <a:cs typeface="2  Mitra" panose="00000400000000000000" pitchFamily="2" charset="-78"/>
            </a:endParaRPr>
          </a:p>
          <a:p>
            <a:pPr marL="438912" indent="-320040">
              <a:lnSpc>
                <a:spcPct val="150000"/>
              </a:lnSpc>
              <a:spcBef>
                <a:spcPts val="0"/>
              </a:spcBef>
              <a:buFont typeface="Wingdings 2"/>
              <a:buChar char=""/>
              <a:defRPr/>
            </a:pPr>
            <a:r>
              <a:rPr lang="fa-IR" sz="3600" dirty="0">
                <a:cs typeface="2  Mitra" panose="00000400000000000000" pitchFamily="2" charset="-78"/>
              </a:rPr>
              <a:t>7- تعيين حدود اختيارات و تركيب اعضاء گروه مذاكره</a:t>
            </a:r>
            <a:endParaRPr lang="en-US" sz="3600" dirty="0">
              <a:cs typeface="2  Mitra" panose="00000400000000000000" pitchFamily="2" charset="-78"/>
            </a:endParaRPr>
          </a:p>
          <a:p>
            <a:pPr marL="438912" indent="-320040">
              <a:lnSpc>
                <a:spcPct val="150000"/>
              </a:lnSpc>
              <a:spcBef>
                <a:spcPts val="0"/>
              </a:spcBef>
              <a:buFont typeface="Wingdings 2"/>
              <a:buChar char=""/>
              <a:defRPr/>
            </a:pPr>
            <a:r>
              <a:rPr lang="fa-IR" sz="3600" dirty="0">
                <a:cs typeface="2  Mitra" panose="00000400000000000000" pitchFamily="2" charset="-78"/>
              </a:rPr>
              <a:t>8- تعيين روش مذاكره</a:t>
            </a:r>
            <a:endParaRPr lang="en-US" sz="3600" dirty="0">
              <a:cs typeface="2  Mitra" panose="00000400000000000000" pitchFamily="2" charset="-78"/>
            </a:endParaRPr>
          </a:p>
          <a:p>
            <a:pPr marL="438912" indent="-320040">
              <a:lnSpc>
                <a:spcPct val="150000"/>
              </a:lnSpc>
              <a:spcBef>
                <a:spcPts val="0"/>
              </a:spcBef>
              <a:buFont typeface="Wingdings 2"/>
              <a:buChar char=""/>
              <a:defRPr/>
            </a:pPr>
            <a:r>
              <a:rPr lang="fa-IR" sz="3600" dirty="0">
                <a:cs typeface="2  Mitra" panose="00000400000000000000" pitchFamily="2" charset="-78"/>
              </a:rPr>
              <a:t>9- استراحت و آرامش</a:t>
            </a:r>
            <a:endParaRPr lang="en-US" sz="3600" dirty="0">
              <a:cs typeface="2  Mitra" panose="00000400000000000000" pitchFamily="2" charset="-78"/>
            </a:endParaRPr>
          </a:p>
          <a:p>
            <a:pPr marL="438912" indent="-320040">
              <a:lnSpc>
                <a:spcPct val="150000"/>
              </a:lnSpc>
              <a:spcBef>
                <a:spcPts val="0"/>
              </a:spcBef>
              <a:buFont typeface="Wingdings 2"/>
              <a:buChar char=""/>
              <a:defRPr/>
            </a:pPr>
            <a:r>
              <a:rPr lang="fa-IR" sz="3600" dirty="0">
                <a:cs typeface="2  Mitra" panose="00000400000000000000" pitchFamily="2" charset="-78"/>
              </a:rPr>
              <a:t>10- تنظيم چك ليست</a:t>
            </a:r>
            <a:endParaRPr lang="en-US" sz="3600" dirty="0">
              <a:cs typeface="2  Mitra" panose="00000400000000000000" pitchFamily="2" charset="-78"/>
            </a:endParaRPr>
          </a:p>
          <a:p>
            <a:pPr marL="0" indent="0">
              <a:buNone/>
            </a:pPr>
            <a:endParaRPr lang="fa-I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 y="5917550"/>
            <a:ext cx="1070975" cy="940450"/>
          </a:xfrm>
          <a:prstGeom prst="rect">
            <a:avLst/>
          </a:prstGeom>
        </p:spPr>
      </p:pic>
    </p:spTree>
    <p:extLst>
      <p:ext uri="{BB962C8B-B14F-4D97-AF65-F5344CB8AC3E}">
        <p14:creationId xmlns:p14="http://schemas.microsoft.com/office/powerpoint/2010/main" val="3659520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5400" b="1" dirty="0">
                <a:solidFill>
                  <a:srgbClr val="FF0000"/>
                </a:solidFill>
                <a:cs typeface="2  Bardiya" panose="00000400000000000000" pitchFamily="2" charset="-78"/>
              </a:rPr>
              <a:t>تهيه ليست </a:t>
            </a:r>
            <a:r>
              <a:rPr lang="fa-IR" sz="5400" b="1" dirty="0" smtClean="0">
                <a:solidFill>
                  <a:srgbClr val="FF0000"/>
                </a:solidFill>
                <a:cs typeface="2  Bardiya" panose="00000400000000000000" pitchFamily="2" charset="-78"/>
              </a:rPr>
              <a:t>موارد مهم مذاكره</a:t>
            </a:r>
            <a:endParaRPr lang="fa-IR" sz="5400" b="1" dirty="0">
              <a:solidFill>
                <a:srgbClr val="FF0000"/>
              </a:solidFill>
              <a:cs typeface="2  Bardiya" panose="00000400000000000000" pitchFamily="2" charset="-78"/>
            </a:endParaRPr>
          </a:p>
        </p:txBody>
      </p:sp>
      <p:sp>
        <p:nvSpPr>
          <p:cNvPr id="3" name="Content Placeholder 2"/>
          <p:cNvSpPr>
            <a:spLocks noGrp="1"/>
          </p:cNvSpPr>
          <p:nvPr>
            <p:ph idx="1"/>
          </p:nvPr>
        </p:nvSpPr>
        <p:spPr>
          <a:xfrm>
            <a:off x="620039" y="1440494"/>
            <a:ext cx="7506222" cy="5417506"/>
          </a:xfrm>
        </p:spPr>
        <p:txBody>
          <a:bodyPr>
            <a:normAutofit lnSpcReduction="10000"/>
          </a:bodyPr>
          <a:lstStyle/>
          <a:p>
            <a:pPr marL="438912" indent="-320040">
              <a:spcBef>
                <a:spcPts val="0"/>
              </a:spcBef>
              <a:buFont typeface="Wingdings 2"/>
              <a:buChar char=""/>
              <a:defRPr/>
            </a:pPr>
            <a:endParaRPr lang="en-US" dirty="0">
              <a:cs typeface="2 Zar" pitchFamily="2" charset="-78"/>
            </a:endParaRPr>
          </a:p>
          <a:p>
            <a:pPr marL="438912" indent="-320040">
              <a:spcBef>
                <a:spcPts val="0"/>
              </a:spcBef>
              <a:buFont typeface="Wingdings 2"/>
              <a:buChar char=""/>
              <a:defRPr/>
            </a:pPr>
            <a:r>
              <a:rPr lang="fa-IR" sz="2400" dirty="0">
                <a:cs typeface="2  Mitra" panose="00000400000000000000" pitchFamily="2" charset="-78"/>
              </a:rPr>
              <a:t>چه </a:t>
            </a:r>
            <a:r>
              <a:rPr lang="fa-IR" sz="2400" dirty="0" smtClean="0">
                <a:cs typeface="2  Mitra" panose="00000400000000000000" pitchFamily="2" charset="-78"/>
              </a:rPr>
              <a:t>استدلال هايي </a:t>
            </a:r>
            <a:r>
              <a:rPr lang="fa-IR" sz="2400" dirty="0">
                <a:cs typeface="2  Mitra" panose="00000400000000000000" pitchFamily="2" charset="-78"/>
              </a:rPr>
              <a:t>براي پشتيباني از پيشنهادم بكار خواهم برد؟</a:t>
            </a:r>
            <a:endParaRPr lang="en-US" sz="2400" dirty="0">
              <a:cs typeface="2  Mitra" panose="00000400000000000000" pitchFamily="2" charset="-78"/>
            </a:endParaRPr>
          </a:p>
          <a:p>
            <a:pPr marL="438912" indent="-320040">
              <a:spcBef>
                <a:spcPts val="0"/>
              </a:spcBef>
              <a:buFont typeface="Wingdings 2"/>
              <a:buChar char=""/>
              <a:defRPr/>
            </a:pPr>
            <a:r>
              <a:rPr lang="fa-IR" sz="2400" dirty="0">
                <a:cs typeface="2  Mitra" panose="00000400000000000000" pitchFamily="2" charset="-78"/>
              </a:rPr>
              <a:t>چگونه بايد از عصبانيت </a:t>
            </a:r>
            <a:r>
              <a:rPr lang="fa-IR" sz="2400" dirty="0" smtClean="0">
                <a:cs typeface="2  Mitra" panose="00000400000000000000" pitchFamily="2" charset="-78"/>
              </a:rPr>
              <a:t>خودم </a:t>
            </a:r>
            <a:r>
              <a:rPr lang="fa-IR" sz="2400" dirty="0">
                <a:cs typeface="2  Mitra" panose="00000400000000000000" pitchFamily="2" charset="-78"/>
              </a:rPr>
              <a:t>جلوگيري كنم؟</a:t>
            </a:r>
            <a:endParaRPr lang="en-US" sz="2400" dirty="0">
              <a:cs typeface="2  Mitra" panose="00000400000000000000" pitchFamily="2" charset="-78"/>
            </a:endParaRPr>
          </a:p>
          <a:p>
            <a:pPr marL="438912" indent="-320040">
              <a:spcBef>
                <a:spcPts val="0"/>
              </a:spcBef>
              <a:buFont typeface="Wingdings 2"/>
              <a:buChar char=""/>
              <a:defRPr/>
            </a:pPr>
            <a:r>
              <a:rPr lang="fa-IR" sz="2400" dirty="0">
                <a:cs typeface="2  Mitra" panose="00000400000000000000" pitchFamily="2" charset="-78"/>
              </a:rPr>
              <a:t>نقاط ضعف من كدام است؟</a:t>
            </a:r>
            <a:endParaRPr lang="en-US" sz="2400" dirty="0">
              <a:cs typeface="2  Mitra" panose="00000400000000000000" pitchFamily="2" charset="-78"/>
            </a:endParaRPr>
          </a:p>
          <a:p>
            <a:pPr marL="438912" indent="-320040">
              <a:spcBef>
                <a:spcPts val="0"/>
              </a:spcBef>
              <a:buFont typeface="Wingdings 2"/>
              <a:buChar char=""/>
              <a:defRPr/>
            </a:pPr>
            <a:r>
              <a:rPr lang="fa-IR" sz="2400" dirty="0">
                <a:cs typeface="2  Mitra" panose="00000400000000000000" pitchFamily="2" charset="-78"/>
              </a:rPr>
              <a:t>نقاط ضعف و قوت طرف در چيست؟</a:t>
            </a:r>
            <a:endParaRPr lang="en-US" sz="2400" dirty="0">
              <a:cs typeface="2  Mitra" panose="00000400000000000000" pitchFamily="2" charset="-78"/>
            </a:endParaRPr>
          </a:p>
          <a:p>
            <a:pPr marL="438912" indent="-320040">
              <a:spcBef>
                <a:spcPts val="0"/>
              </a:spcBef>
              <a:buFont typeface="Wingdings 2"/>
              <a:buChar char=""/>
              <a:defRPr/>
            </a:pPr>
            <a:r>
              <a:rPr lang="fa-IR" sz="2400" dirty="0">
                <a:cs typeface="2  Mitra" panose="00000400000000000000" pitchFamily="2" charset="-78"/>
              </a:rPr>
              <a:t>براي از بين بردن نقاط ضعف </a:t>
            </a:r>
            <a:r>
              <a:rPr lang="fa-IR" sz="2400" dirty="0" smtClean="0">
                <a:cs typeface="2  Mitra" panose="00000400000000000000" pitchFamily="2" charset="-78"/>
              </a:rPr>
              <a:t>خود </a:t>
            </a:r>
            <a:r>
              <a:rPr lang="fa-IR" sz="2400" dirty="0">
                <a:cs typeface="2  Mitra" panose="00000400000000000000" pitchFamily="2" charset="-78"/>
              </a:rPr>
              <a:t>چه بايد كرد؟</a:t>
            </a:r>
            <a:endParaRPr lang="en-US" sz="2400" dirty="0">
              <a:cs typeface="2  Mitra" panose="00000400000000000000" pitchFamily="2" charset="-78"/>
            </a:endParaRPr>
          </a:p>
          <a:p>
            <a:pPr marL="438912" indent="-320040">
              <a:spcBef>
                <a:spcPts val="0"/>
              </a:spcBef>
              <a:buFont typeface="Wingdings 2"/>
              <a:buChar char=""/>
              <a:defRPr/>
            </a:pPr>
            <a:r>
              <a:rPr lang="fa-IR" sz="2400" dirty="0">
                <a:cs typeface="2  Mitra" panose="00000400000000000000" pitchFamily="2" charset="-78"/>
              </a:rPr>
              <a:t>آيا مشخص شده در چه مواردي اختيار دارم و در چه مواردي اختيار ندارم؟</a:t>
            </a:r>
            <a:endParaRPr lang="en-US" sz="2400" dirty="0">
              <a:cs typeface="2  Mitra" panose="00000400000000000000" pitchFamily="2" charset="-78"/>
            </a:endParaRPr>
          </a:p>
          <a:p>
            <a:pPr marL="438912" indent="-320040">
              <a:spcBef>
                <a:spcPts val="0"/>
              </a:spcBef>
              <a:buFont typeface="Wingdings 2"/>
              <a:buChar char=""/>
              <a:defRPr/>
            </a:pPr>
            <a:r>
              <a:rPr lang="fa-IR" sz="2400" dirty="0">
                <a:cs typeface="2  Mitra" panose="00000400000000000000" pitchFamily="2" charset="-78"/>
              </a:rPr>
              <a:t>آيا هدف </a:t>
            </a:r>
            <a:r>
              <a:rPr lang="fa-IR" sz="2400" dirty="0" smtClean="0">
                <a:cs typeface="2  Mitra" panose="00000400000000000000" pitchFamily="2" charset="-78"/>
              </a:rPr>
              <a:t>خود در </a:t>
            </a:r>
            <a:r>
              <a:rPr lang="fa-IR" sz="2400" dirty="0">
                <a:cs typeface="2  Mitra" panose="00000400000000000000" pitchFamily="2" charset="-78"/>
              </a:rPr>
              <a:t>مذاكره </a:t>
            </a:r>
            <a:r>
              <a:rPr lang="fa-IR" sz="2400" dirty="0" smtClean="0">
                <a:cs typeface="2  Mitra" panose="00000400000000000000" pitchFamily="2" charset="-78"/>
              </a:rPr>
              <a:t>را تقسيم‌بندي </a:t>
            </a:r>
            <a:r>
              <a:rPr lang="fa-IR" sz="2400" dirty="0">
                <a:cs typeface="2  Mitra" panose="00000400000000000000" pitchFamily="2" charset="-78"/>
              </a:rPr>
              <a:t>و الويت‌بندي نموده‌ام.</a:t>
            </a:r>
            <a:endParaRPr lang="en-US" sz="2400" dirty="0">
              <a:cs typeface="2  Mitra" panose="00000400000000000000" pitchFamily="2" charset="-78"/>
            </a:endParaRPr>
          </a:p>
          <a:p>
            <a:pPr marL="438912" indent="-320040">
              <a:spcBef>
                <a:spcPts val="0"/>
              </a:spcBef>
              <a:buFont typeface="Wingdings 2"/>
              <a:buChar char=""/>
              <a:defRPr/>
            </a:pPr>
            <a:r>
              <a:rPr lang="fa-IR" sz="2400" dirty="0">
                <a:cs typeface="2  Mitra" panose="00000400000000000000" pitchFamily="2" charset="-78"/>
              </a:rPr>
              <a:t>آيا در صورت نياز به اطلاعات جديد با موضع‌گيري </a:t>
            </a:r>
            <a:r>
              <a:rPr lang="fa-IR" sz="2400" dirty="0" smtClean="0">
                <a:cs typeface="2  Mitra" panose="00000400000000000000" pitchFamily="2" charset="-78"/>
              </a:rPr>
              <a:t>نادرست </a:t>
            </a:r>
            <a:r>
              <a:rPr lang="fa-IR" sz="2400" dirty="0">
                <a:cs typeface="2  Mitra" panose="00000400000000000000" pitchFamily="2" charset="-78"/>
              </a:rPr>
              <a:t>طرف </a:t>
            </a:r>
            <a:r>
              <a:rPr lang="fa-IR" sz="2400" dirty="0" smtClean="0">
                <a:cs typeface="2  Mitra" panose="00000400000000000000" pitchFamily="2" charset="-78"/>
              </a:rPr>
              <a:t>مقابل،جلسه </a:t>
            </a:r>
            <a:r>
              <a:rPr lang="fa-IR" sz="2400" dirty="0">
                <a:cs typeface="2  Mitra" panose="00000400000000000000" pitchFamily="2" charset="-78"/>
              </a:rPr>
              <a:t>را تجديد كنم؟</a:t>
            </a:r>
            <a:endParaRPr lang="en-US" sz="2400" dirty="0">
              <a:cs typeface="2  Mitra" panose="00000400000000000000" pitchFamily="2" charset="-78"/>
            </a:endParaRPr>
          </a:p>
          <a:p>
            <a:pPr marL="438912" indent="-320040">
              <a:spcBef>
                <a:spcPts val="0"/>
              </a:spcBef>
              <a:buFont typeface="Wingdings 2"/>
              <a:buChar char=""/>
              <a:defRPr/>
            </a:pPr>
            <a:r>
              <a:rPr lang="fa-IR" sz="2400" dirty="0">
                <a:cs typeface="2  Mitra" panose="00000400000000000000" pitchFamily="2" charset="-78"/>
              </a:rPr>
              <a:t>اگر طرف مقابل متوسل به نيرنگ و ترفند شد چه عكس‌العملي نشان دهم؟</a:t>
            </a:r>
            <a:endParaRPr lang="en-US" sz="2400" dirty="0">
              <a:cs typeface="2  Mitra" panose="00000400000000000000" pitchFamily="2" charset="-78"/>
            </a:endParaRPr>
          </a:p>
          <a:p>
            <a:pPr marL="438912" indent="-320040">
              <a:spcBef>
                <a:spcPts val="0"/>
              </a:spcBef>
              <a:buFont typeface="Wingdings 2"/>
              <a:buChar char=""/>
              <a:defRPr/>
            </a:pPr>
            <a:r>
              <a:rPr lang="fa-IR" sz="2400" dirty="0">
                <a:cs typeface="2  Mitra" panose="00000400000000000000" pitchFamily="2" charset="-78"/>
              </a:rPr>
              <a:t>در صورت موضع‌گيري طرف مذاكره از چه تكنيكي استفاده كنم؟</a:t>
            </a:r>
            <a:endParaRPr lang="en-US" sz="2400" dirty="0">
              <a:cs typeface="2  Mitra" panose="00000400000000000000" pitchFamily="2" charset="-78"/>
            </a:endParaRPr>
          </a:p>
          <a:p>
            <a:pPr marL="438912" indent="-320040">
              <a:spcBef>
                <a:spcPts val="0"/>
              </a:spcBef>
              <a:buFont typeface="Wingdings 2"/>
              <a:buChar char=""/>
              <a:defRPr/>
            </a:pPr>
            <a:r>
              <a:rPr lang="fa-IR" sz="2400" dirty="0">
                <a:cs typeface="2  Mitra" panose="00000400000000000000" pitchFamily="2" charset="-78"/>
              </a:rPr>
              <a:t>آيا خودم را به اين فرآيند كه </a:t>
            </a:r>
            <a:r>
              <a:rPr lang="fa-IR" sz="2400" dirty="0" smtClean="0">
                <a:cs typeface="2  Mitra" panose="00000400000000000000" pitchFamily="2" charset="-78"/>
              </a:rPr>
              <a:t>(صحبت‌هاي </a:t>
            </a:r>
            <a:r>
              <a:rPr lang="fa-IR" sz="2400" dirty="0">
                <a:cs typeface="2  Mitra" panose="00000400000000000000" pitchFamily="2" charset="-78"/>
              </a:rPr>
              <a:t>طرف مقابل را اول بشنوم دوم نكات مهم را يادداشت‌برداري كنم سوم فكر كنم و سپس </a:t>
            </a:r>
            <a:r>
              <a:rPr lang="fa-IR" sz="2400" dirty="0" smtClean="0">
                <a:cs typeface="2  Mitra" panose="00000400000000000000" pitchFamily="2" charset="-78"/>
              </a:rPr>
              <a:t>تصميم‌گيري نمایم </a:t>
            </a:r>
            <a:r>
              <a:rPr lang="fa-IR" sz="2400" dirty="0">
                <a:cs typeface="2  Mitra" panose="00000400000000000000" pitchFamily="2" charset="-78"/>
              </a:rPr>
              <a:t>و پاسخ </a:t>
            </a:r>
            <a:r>
              <a:rPr lang="fa-IR" sz="2400" dirty="0" smtClean="0">
                <a:cs typeface="2  Mitra" panose="00000400000000000000" pitchFamily="2" charset="-78"/>
              </a:rPr>
              <a:t>دهم) </a:t>
            </a:r>
            <a:r>
              <a:rPr lang="fa-IR" sz="2400" dirty="0">
                <a:cs typeface="2  Mitra" panose="00000400000000000000" pitchFamily="2" charset="-78"/>
              </a:rPr>
              <a:t>عادت </a:t>
            </a:r>
            <a:r>
              <a:rPr lang="fa-IR" sz="2400" dirty="0" smtClean="0">
                <a:cs typeface="2  Mitra" panose="00000400000000000000" pitchFamily="2" charset="-78"/>
              </a:rPr>
              <a:t>داده ام؟</a:t>
            </a:r>
            <a:endParaRPr lang="en-US" sz="2400" dirty="0">
              <a:cs typeface="2  Mitra" panose="00000400000000000000" pitchFamily="2" charset="-78"/>
            </a:endParaRPr>
          </a:p>
          <a:p>
            <a:pPr marL="438912" indent="-320040">
              <a:spcBef>
                <a:spcPts val="0"/>
              </a:spcBef>
              <a:buFont typeface="Wingdings 2"/>
              <a:buChar char=""/>
              <a:defRPr/>
            </a:pPr>
            <a:r>
              <a:rPr lang="fa-IR" sz="2400" dirty="0">
                <a:cs typeface="2  Mitra" panose="00000400000000000000" pitchFamily="2" charset="-78"/>
              </a:rPr>
              <a:t>مواردي كه احتمالاً باعث تضاد و برخورد با منافع طرف </a:t>
            </a:r>
            <a:r>
              <a:rPr lang="fa-IR" sz="2400" dirty="0" smtClean="0">
                <a:cs typeface="2  Mitra" panose="00000400000000000000" pitchFamily="2" charset="-78"/>
              </a:rPr>
              <a:t>مذاکره </a:t>
            </a:r>
            <a:r>
              <a:rPr lang="fa-IR" sz="2400" dirty="0">
                <a:cs typeface="2  Mitra" panose="00000400000000000000" pitchFamily="2" charset="-78"/>
              </a:rPr>
              <a:t>مي‌شود </a:t>
            </a:r>
            <a:r>
              <a:rPr lang="fa-IR" sz="2400" dirty="0" smtClean="0">
                <a:cs typeface="2  Mitra" panose="00000400000000000000" pitchFamily="2" charset="-78"/>
              </a:rPr>
              <a:t>را مي‌شناسم</a:t>
            </a:r>
            <a:r>
              <a:rPr lang="fa-IR" sz="2400" dirty="0">
                <a:cs typeface="2  Mitra" panose="00000400000000000000" pitchFamily="2" charset="-78"/>
              </a:rPr>
              <a:t>؟</a:t>
            </a:r>
            <a:endParaRPr lang="en-US" sz="2400" dirty="0">
              <a:cs typeface="2  Mitra" panose="00000400000000000000" pitchFamily="2" charset="-78"/>
            </a:endParaRPr>
          </a:p>
          <a:p>
            <a:pPr marL="438912" indent="-320040">
              <a:spcBef>
                <a:spcPts val="0"/>
              </a:spcBef>
              <a:buFont typeface="Wingdings 2"/>
              <a:buChar char=""/>
              <a:defRPr/>
            </a:pPr>
            <a:r>
              <a:rPr lang="fa-IR" sz="2400" dirty="0">
                <a:cs typeface="2  Mitra" panose="00000400000000000000" pitchFamily="2" charset="-78"/>
              </a:rPr>
              <a:t>چه امتيازاتي حاضرم بدهم تحت چه شرايطي و در مقابل چه انتظاراتي دارم؟</a:t>
            </a:r>
            <a:endParaRPr lang="en-US" sz="2400" dirty="0">
              <a:cs typeface="2  Mitra" panose="00000400000000000000" pitchFamily="2" charset="-78"/>
            </a:endParaRPr>
          </a:p>
          <a:p>
            <a:pPr marL="438912" indent="-320040">
              <a:spcBef>
                <a:spcPts val="0"/>
              </a:spcBef>
              <a:buFont typeface="Wingdings 2"/>
              <a:buChar char=""/>
              <a:defRPr/>
            </a:pPr>
            <a:endParaRPr lang="en-US" dirty="0">
              <a:cs typeface="2 Zar"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43" y="5917550"/>
            <a:ext cx="1070975" cy="940450"/>
          </a:xfrm>
          <a:prstGeom prst="rect">
            <a:avLst/>
          </a:prstGeom>
        </p:spPr>
      </p:pic>
    </p:spTree>
    <p:extLst>
      <p:ext uri="{BB962C8B-B14F-4D97-AF65-F5344CB8AC3E}">
        <p14:creationId xmlns:p14="http://schemas.microsoft.com/office/powerpoint/2010/main" val="3279386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400" b="1" dirty="0">
                <a:solidFill>
                  <a:srgbClr val="FF0000"/>
                </a:solidFill>
                <a:cs typeface="2  Bardiya" panose="00000400000000000000" pitchFamily="2" charset="-78"/>
              </a:rPr>
              <a:t>تهيه ليست موارد مهم مذاكره</a:t>
            </a:r>
            <a:endParaRPr lang="fa-IR" dirty="0"/>
          </a:p>
        </p:txBody>
      </p:sp>
      <p:sp>
        <p:nvSpPr>
          <p:cNvPr id="3" name="Content Placeholder 2"/>
          <p:cNvSpPr>
            <a:spLocks noGrp="1"/>
          </p:cNvSpPr>
          <p:nvPr>
            <p:ph idx="1"/>
          </p:nvPr>
        </p:nvSpPr>
        <p:spPr>
          <a:xfrm>
            <a:off x="484586" y="1501771"/>
            <a:ext cx="7312869" cy="5224705"/>
          </a:xfrm>
        </p:spPr>
        <p:txBody>
          <a:bodyPr>
            <a:noAutofit/>
          </a:bodyPr>
          <a:lstStyle/>
          <a:p>
            <a:pPr marL="438912" indent="-320040">
              <a:spcBef>
                <a:spcPts val="0"/>
              </a:spcBef>
              <a:buFont typeface="Wingdings 2"/>
              <a:buChar char=""/>
              <a:defRPr/>
            </a:pPr>
            <a:r>
              <a:rPr lang="fa-IR" dirty="0">
                <a:cs typeface="2  Mitra" panose="00000400000000000000" pitchFamily="2" charset="-78"/>
              </a:rPr>
              <a:t>براي اينكه پيوستگي مطالب را حفظ نماييد و نكته‌اي فراموش نشود ترجيحاً فهرستي از زمينه‌هاي مذاكره تهيه و آنرا بقرار زير مدنظر داشته </a:t>
            </a:r>
            <a:r>
              <a:rPr lang="fa-IR" dirty="0" smtClean="0">
                <a:cs typeface="2  Mitra" panose="00000400000000000000" pitchFamily="2" charset="-78"/>
              </a:rPr>
              <a:t>باشيد :</a:t>
            </a:r>
            <a:endParaRPr lang="en-US" dirty="0">
              <a:cs typeface="2  Mitra" panose="00000400000000000000" pitchFamily="2" charset="-78"/>
            </a:endParaRPr>
          </a:p>
          <a:p>
            <a:pPr marL="438912" indent="-320040">
              <a:spcBef>
                <a:spcPts val="0"/>
              </a:spcBef>
              <a:buFont typeface="Wingdings 2"/>
              <a:buChar char=""/>
              <a:defRPr/>
            </a:pPr>
            <a:r>
              <a:rPr lang="fa-IR" dirty="0">
                <a:cs typeface="2  Mitra" panose="00000400000000000000" pitchFamily="2" charset="-78"/>
              </a:rPr>
              <a:t>راجع به چه چيزي مي‌خواهم مذاكره كنم؟</a:t>
            </a:r>
            <a:endParaRPr lang="en-US" dirty="0">
              <a:cs typeface="2  Mitra" panose="00000400000000000000" pitchFamily="2" charset="-78"/>
            </a:endParaRPr>
          </a:p>
          <a:p>
            <a:pPr marL="438912" indent="-320040">
              <a:spcBef>
                <a:spcPts val="0"/>
              </a:spcBef>
              <a:buFont typeface="Wingdings 2"/>
              <a:buChar char=""/>
              <a:defRPr/>
            </a:pPr>
            <a:r>
              <a:rPr lang="fa-IR" dirty="0">
                <a:cs typeface="2  Mitra" panose="00000400000000000000" pitchFamily="2" charset="-78"/>
              </a:rPr>
              <a:t>تا زمان شروع مذاكره چقدر وقت </a:t>
            </a:r>
            <a:r>
              <a:rPr lang="fa-IR" dirty="0" smtClean="0">
                <a:cs typeface="2  Mitra" panose="00000400000000000000" pitchFamily="2" charset="-78"/>
              </a:rPr>
              <a:t>دارم؟</a:t>
            </a:r>
            <a:endParaRPr lang="en-US" dirty="0">
              <a:cs typeface="2  Mitra" panose="00000400000000000000" pitchFamily="2" charset="-78"/>
            </a:endParaRPr>
          </a:p>
          <a:p>
            <a:pPr marL="438912" indent="-320040">
              <a:spcBef>
                <a:spcPts val="0"/>
              </a:spcBef>
              <a:buFont typeface="Wingdings 2"/>
              <a:buChar char=""/>
              <a:defRPr/>
            </a:pPr>
            <a:r>
              <a:rPr lang="fa-IR" dirty="0">
                <a:cs typeface="2  Mitra" panose="00000400000000000000" pitchFamily="2" charset="-78"/>
              </a:rPr>
              <a:t>آيا در مورد موضوع مذاكره اطلاعات لازم را بدست آورده‌ام؟</a:t>
            </a:r>
            <a:endParaRPr lang="en-US" dirty="0">
              <a:cs typeface="2  Mitra" panose="00000400000000000000" pitchFamily="2" charset="-78"/>
            </a:endParaRPr>
          </a:p>
          <a:p>
            <a:pPr marL="438912" indent="-320040">
              <a:spcBef>
                <a:spcPts val="0"/>
              </a:spcBef>
              <a:buFont typeface="Wingdings 2"/>
              <a:buChar char=""/>
              <a:defRPr/>
            </a:pPr>
            <a:r>
              <a:rPr lang="fa-IR" dirty="0">
                <a:cs typeface="2  Mitra" panose="00000400000000000000" pitchFamily="2" charset="-78"/>
              </a:rPr>
              <a:t>آيا از تمام موارد خواسته شده طرف مذاكره مطلع هستم؟</a:t>
            </a:r>
            <a:endParaRPr lang="en-US" dirty="0">
              <a:cs typeface="2  Mitra" panose="00000400000000000000" pitchFamily="2" charset="-78"/>
            </a:endParaRPr>
          </a:p>
          <a:p>
            <a:pPr marL="438912" indent="-320040">
              <a:spcBef>
                <a:spcPts val="0"/>
              </a:spcBef>
              <a:buFont typeface="Wingdings 2"/>
              <a:buChar char=""/>
              <a:defRPr/>
            </a:pPr>
            <a:r>
              <a:rPr lang="fa-IR" dirty="0">
                <a:cs typeface="2  Mitra" panose="00000400000000000000" pitchFamily="2" charset="-78"/>
              </a:rPr>
              <a:t>با چه شخصي و اشخاصي مذاكره مي‌كنم آيا از نظر شخصيتي و سابقه شغلي اطلاعاتي از آنان دارم؟</a:t>
            </a:r>
            <a:endParaRPr lang="en-US" dirty="0">
              <a:cs typeface="2  Mitra" panose="00000400000000000000" pitchFamily="2" charset="-78"/>
            </a:endParaRPr>
          </a:p>
          <a:p>
            <a:pPr marL="438912" indent="-320040">
              <a:spcBef>
                <a:spcPts val="0"/>
              </a:spcBef>
              <a:buFont typeface="Wingdings 2"/>
              <a:buChar char=""/>
              <a:defRPr/>
            </a:pPr>
            <a:r>
              <a:rPr lang="fa-IR" dirty="0">
                <a:cs typeface="2  Mitra" panose="00000400000000000000" pitchFamily="2" charset="-78"/>
              </a:rPr>
              <a:t>خواسته اصلي من چيست؟</a:t>
            </a:r>
            <a:endParaRPr lang="en-US" dirty="0">
              <a:cs typeface="2  Mitra" panose="00000400000000000000" pitchFamily="2" charset="-78"/>
            </a:endParaRPr>
          </a:p>
          <a:p>
            <a:pPr marL="438912" indent="-320040">
              <a:spcBef>
                <a:spcPts val="0"/>
              </a:spcBef>
              <a:buFont typeface="Wingdings 2"/>
              <a:buChar char=""/>
              <a:defRPr/>
            </a:pPr>
            <a:r>
              <a:rPr lang="fa-IR" dirty="0">
                <a:cs typeface="2  Mitra" panose="00000400000000000000" pitchFamily="2" charset="-78"/>
              </a:rPr>
              <a:t>آيا دستور جلسه را مشخص نموده‌ام؟</a:t>
            </a:r>
            <a:endParaRPr lang="en-US" dirty="0">
              <a:cs typeface="2  Mitra" panose="00000400000000000000" pitchFamily="2" charset="-78"/>
            </a:endParaRPr>
          </a:p>
          <a:p>
            <a:pPr marL="438912" indent="-320040">
              <a:spcBef>
                <a:spcPts val="0"/>
              </a:spcBef>
              <a:buFont typeface="Wingdings 2"/>
              <a:buChar char=""/>
              <a:defRPr/>
            </a:pPr>
            <a:r>
              <a:rPr lang="fa-IR" dirty="0">
                <a:cs typeface="2  Mitra" panose="00000400000000000000" pitchFamily="2" charset="-78"/>
              </a:rPr>
              <a:t>بهترين و بدترين حالتي كه مي‌توان روي آن توافق كنم چيست؟</a:t>
            </a:r>
            <a:endParaRPr lang="en-US" dirty="0">
              <a:cs typeface="2  Mitra" panose="00000400000000000000" pitchFamily="2" charset="-78"/>
            </a:endParaRPr>
          </a:p>
          <a:p>
            <a:pPr marL="438912" indent="-320040">
              <a:spcBef>
                <a:spcPts val="0"/>
              </a:spcBef>
              <a:buFont typeface="Wingdings 2"/>
              <a:buChar char=""/>
              <a:defRPr/>
            </a:pPr>
            <a:r>
              <a:rPr lang="fa-IR" dirty="0">
                <a:cs typeface="2  Mitra" panose="00000400000000000000" pitchFamily="2" charset="-78"/>
              </a:rPr>
              <a:t>در چه زماني و مكاني مذاكره صورت مي‌گيرد؟</a:t>
            </a:r>
            <a:endParaRPr lang="en-US" dirty="0">
              <a:cs typeface="2  Mitra" panose="00000400000000000000" pitchFamily="2" charset="-78"/>
            </a:endParaRPr>
          </a:p>
          <a:p>
            <a:pPr marL="438912" indent="-320040">
              <a:spcBef>
                <a:spcPts val="0"/>
              </a:spcBef>
              <a:buFont typeface="Wingdings 2"/>
              <a:buChar char=""/>
              <a:defRPr/>
            </a:pPr>
            <a:r>
              <a:rPr lang="fa-IR" dirty="0">
                <a:cs typeface="2  Mitra" panose="00000400000000000000" pitchFamily="2" charset="-78"/>
              </a:rPr>
              <a:t>از چه روشي براي مذاكره استفاده كنم؟</a:t>
            </a:r>
            <a:endParaRPr lang="en-US" dirty="0">
              <a:cs typeface="2  Mitra" panose="00000400000000000000" pitchFamily="2" charset="-78"/>
            </a:endParaRPr>
          </a:p>
          <a:p>
            <a:pPr marL="438912" indent="-320040">
              <a:spcBef>
                <a:spcPts val="0"/>
              </a:spcBef>
              <a:buFont typeface="Wingdings 2"/>
              <a:buChar char=""/>
              <a:defRPr/>
            </a:pPr>
            <a:r>
              <a:rPr lang="fa-IR" dirty="0">
                <a:cs typeface="2  Mitra" panose="00000400000000000000" pitchFamily="2" charset="-78"/>
              </a:rPr>
              <a:t>اولين پيشنهادم چيست؟</a:t>
            </a:r>
            <a:endParaRPr lang="en-US" dirty="0">
              <a:cs typeface="2  Mitra" panose="00000400000000000000" pitchFamily="2" charset="-78"/>
            </a:endParaRPr>
          </a:p>
          <a:p>
            <a:pPr marL="438912" indent="-320040">
              <a:spcBef>
                <a:spcPts val="0"/>
              </a:spcBef>
              <a:buFont typeface="Wingdings 2"/>
              <a:buChar char=""/>
              <a:defRPr/>
            </a:pPr>
            <a:r>
              <a:rPr lang="fa-IR" dirty="0">
                <a:cs typeface="2  Mitra" panose="00000400000000000000" pitchFamily="2" charset="-78"/>
              </a:rPr>
              <a:t>عوامل بيروني كه مي‌توانند روي مذاكرات تأثير بگذارند، كدام‌ها هستند؟ </a:t>
            </a:r>
            <a:r>
              <a:rPr lang="fa-IR" dirty="0" smtClean="0">
                <a:cs typeface="2  Mitra" panose="00000400000000000000" pitchFamily="2" charset="-78"/>
              </a:rPr>
              <a:t>(شما </a:t>
            </a:r>
            <a:r>
              <a:rPr lang="fa-IR" dirty="0">
                <a:cs typeface="2  Mitra" panose="00000400000000000000" pitchFamily="2" charset="-78"/>
              </a:rPr>
              <a:t>بايد درباره اين عوامل اطلاعاتي داشته باشيد، شرايط كنوني بازار، قوانين و مقررات مربوط به آن، كارهاي رقيب، كمبود يا مازاد نيروي كار و وسايل، مسائل سياسي جامعه</a:t>
            </a:r>
            <a:r>
              <a:rPr lang="fa-IR" dirty="0" smtClean="0">
                <a:cs typeface="2  Mitra" panose="00000400000000000000" pitchFamily="2" charset="-78"/>
              </a:rPr>
              <a:t>.)</a:t>
            </a:r>
            <a:endParaRPr lang="en-US" dirty="0">
              <a:cs typeface="2  Mitra" panose="00000400000000000000" pitchFamily="2" charset="-78"/>
            </a:endParaRPr>
          </a:p>
          <a:p>
            <a:pPr marL="438912" indent="-320040">
              <a:spcBef>
                <a:spcPts val="0"/>
              </a:spcBef>
              <a:buFont typeface="Wingdings 2"/>
              <a:buChar char=""/>
              <a:defRPr/>
            </a:pPr>
            <a:r>
              <a:rPr lang="fa-IR" dirty="0">
                <a:cs typeface="2  Mitra" panose="00000400000000000000" pitchFamily="2" charset="-78"/>
              </a:rPr>
              <a:t>آيا شما با محدوديت زماني رو </a:t>
            </a:r>
            <a:r>
              <a:rPr lang="fa-IR" dirty="0" smtClean="0">
                <a:cs typeface="2  Mitra" panose="00000400000000000000" pitchFamily="2" charset="-78"/>
              </a:rPr>
              <a:t>به‌ رو </a:t>
            </a:r>
            <a:r>
              <a:rPr lang="fa-IR" dirty="0">
                <a:cs typeface="2  Mitra" panose="00000400000000000000" pitchFamily="2" charset="-78"/>
              </a:rPr>
              <a:t>هستيد، چگونه آنرا پنهان مي‌كنيد؟</a:t>
            </a:r>
            <a:endParaRPr lang="en-US" dirty="0">
              <a:cs typeface="2  Mitra" panose="000004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 y="5917550"/>
            <a:ext cx="1070975" cy="940450"/>
          </a:xfrm>
          <a:prstGeom prst="rect">
            <a:avLst/>
          </a:prstGeom>
        </p:spPr>
      </p:pic>
    </p:spTree>
    <p:extLst>
      <p:ext uri="{BB962C8B-B14F-4D97-AF65-F5344CB8AC3E}">
        <p14:creationId xmlns:p14="http://schemas.microsoft.com/office/powerpoint/2010/main" val="3769263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6000" b="1" dirty="0">
                <a:solidFill>
                  <a:srgbClr val="FF0000"/>
                </a:solidFill>
                <a:cs typeface="2  Bardiya" panose="00000400000000000000" pitchFamily="2" charset="-78"/>
              </a:rPr>
              <a:t>عوامل مؤثر در روند مذاكره</a:t>
            </a:r>
          </a:p>
        </p:txBody>
      </p:sp>
      <p:sp>
        <p:nvSpPr>
          <p:cNvPr id="3" name="Content Placeholder 2"/>
          <p:cNvSpPr>
            <a:spLocks noGrp="1"/>
          </p:cNvSpPr>
          <p:nvPr>
            <p:ph idx="1"/>
          </p:nvPr>
        </p:nvSpPr>
        <p:spPr>
          <a:xfrm>
            <a:off x="610644" y="2053353"/>
            <a:ext cx="6926746" cy="4623455"/>
          </a:xfrm>
        </p:spPr>
        <p:txBody>
          <a:bodyPr>
            <a:noAutofit/>
          </a:bodyPr>
          <a:lstStyle/>
          <a:p>
            <a:r>
              <a:rPr lang="fa-IR" altLang="en-US" sz="3200" dirty="0">
                <a:cs typeface="2  Mitra" panose="00000400000000000000" pitchFamily="2" charset="-78"/>
              </a:rPr>
              <a:t>نحوه شروع مذاكره</a:t>
            </a:r>
            <a:endParaRPr lang="en-US" altLang="en-US" sz="3200" dirty="0">
              <a:cs typeface="2  Mitra" panose="00000400000000000000" pitchFamily="2" charset="-78"/>
            </a:endParaRPr>
          </a:p>
          <a:p>
            <a:r>
              <a:rPr lang="fa-IR" altLang="en-US" sz="3200" dirty="0">
                <a:cs typeface="2  Mitra" panose="00000400000000000000" pitchFamily="2" charset="-78"/>
              </a:rPr>
              <a:t>برقراري ارتباط مؤثر</a:t>
            </a:r>
            <a:endParaRPr lang="en-US" altLang="en-US" sz="3200" dirty="0">
              <a:cs typeface="2  Mitra" panose="00000400000000000000" pitchFamily="2" charset="-78"/>
            </a:endParaRPr>
          </a:p>
          <a:p>
            <a:r>
              <a:rPr lang="fa-IR" altLang="en-US" sz="3200" dirty="0">
                <a:cs typeface="2  Mitra" panose="00000400000000000000" pitchFamily="2" charset="-78"/>
              </a:rPr>
              <a:t>تبيين خواسته و پيشنهاد</a:t>
            </a:r>
            <a:endParaRPr lang="en-US" altLang="en-US" sz="3200" dirty="0">
              <a:cs typeface="2  Mitra" panose="00000400000000000000" pitchFamily="2" charset="-78"/>
            </a:endParaRPr>
          </a:p>
          <a:p>
            <a:r>
              <a:rPr lang="fa-IR" altLang="en-US" sz="3200" dirty="0">
                <a:cs typeface="2  Mitra" panose="00000400000000000000" pitchFamily="2" charset="-78"/>
              </a:rPr>
              <a:t>كنترل احساسات</a:t>
            </a:r>
            <a:endParaRPr lang="en-US" altLang="en-US" sz="3200" dirty="0">
              <a:cs typeface="2  Mitra" panose="00000400000000000000" pitchFamily="2" charset="-78"/>
            </a:endParaRPr>
          </a:p>
          <a:p>
            <a:r>
              <a:rPr lang="fa-IR" altLang="en-US" sz="3200" dirty="0">
                <a:cs typeface="2  Mitra" panose="00000400000000000000" pitchFamily="2" charset="-78"/>
              </a:rPr>
              <a:t>كاربرد اصول پيشرفته مذاكره</a:t>
            </a:r>
            <a:endParaRPr lang="en-US" altLang="en-US" sz="3200" dirty="0">
              <a:cs typeface="2  Mitra" panose="00000400000000000000" pitchFamily="2" charset="-78"/>
            </a:endParaRPr>
          </a:p>
          <a:p>
            <a:r>
              <a:rPr lang="fa-IR" altLang="en-US" sz="3200" dirty="0">
                <a:cs typeface="2  Mitra" panose="00000400000000000000" pitchFamily="2" charset="-78"/>
              </a:rPr>
              <a:t>شناخت ترفندها</a:t>
            </a:r>
            <a:endParaRPr lang="en-US" altLang="en-US" sz="3200" dirty="0">
              <a:cs typeface="2  Mitra" panose="00000400000000000000" pitchFamily="2" charset="-78"/>
            </a:endParaRPr>
          </a:p>
          <a:p>
            <a:r>
              <a:rPr lang="fa-IR" altLang="en-US" sz="3200" dirty="0">
                <a:cs typeface="2  Mitra" panose="00000400000000000000" pitchFamily="2" charset="-78"/>
              </a:rPr>
              <a:t>شيوه مهار مذاكره‌ كننده سلطه‌گــــر </a:t>
            </a:r>
            <a:endParaRPr lang="en-US" altLang="en-US" sz="3200" dirty="0">
              <a:cs typeface="2  Mitra" panose="000004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 y="5935593"/>
            <a:ext cx="1070975" cy="940450"/>
          </a:xfrm>
          <a:prstGeom prst="rect">
            <a:avLst/>
          </a:prstGeom>
        </p:spPr>
      </p:pic>
    </p:spTree>
    <p:extLst>
      <p:ext uri="{BB962C8B-B14F-4D97-AF65-F5344CB8AC3E}">
        <p14:creationId xmlns:p14="http://schemas.microsoft.com/office/powerpoint/2010/main" val="1816150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5400" b="1" dirty="0">
                <a:solidFill>
                  <a:srgbClr val="FF0000"/>
                </a:solidFill>
                <a:cs typeface="2  Bardiya" panose="00000400000000000000" pitchFamily="2" charset="-78"/>
              </a:rPr>
              <a:t>شناخت ويژگي‌هاي شخصي طرف مذاكره</a:t>
            </a:r>
          </a:p>
        </p:txBody>
      </p:sp>
      <p:sp>
        <p:nvSpPr>
          <p:cNvPr id="3" name="Content Placeholder 2"/>
          <p:cNvSpPr>
            <a:spLocks noGrp="1"/>
          </p:cNvSpPr>
          <p:nvPr>
            <p:ph idx="1"/>
          </p:nvPr>
        </p:nvSpPr>
        <p:spPr>
          <a:xfrm>
            <a:off x="827485" y="2053335"/>
            <a:ext cx="7195436" cy="4661033"/>
          </a:xfrm>
        </p:spPr>
        <p:txBody>
          <a:bodyPr>
            <a:normAutofit fontScale="92500"/>
          </a:bodyPr>
          <a:lstStyle/>
          <a:p>
            <a:r>
              <a:rPr lang="fa-IR" altLang="en-US" sz="3600" dirty="0">
                <a:cs typeface="2  Mitra" panose="00000400000000000000" pitchFamily="2" charset="-78"/>
              </a:rPr>
              <a:t>اگر چه ساختار ذهني انسان پيچيده است اما اگر تفاوت‌هاي اساسي شخصيت انسان‌ها را با روش‌هاي مطمئن و دقيق بشناسيم براحتي مي‌توان با آنها ارتباط موثر برقرار کرد، مسلماً منش و عواطف و افکار هر انسان در رفتار و کردار او متجلی می گردد.</a:t>
            </a:r>
            <a:endParaRPr lang="en-US" altLang="en-US" sz="3600" dirty="0">
              <a:cs typeface="2  Mitra" panose="00000400000000000000" pitchFamily="2" charset="-78"/>
            </a:endParaRPr>
          </a:p>
          <a:p>
            <a:r>
              <a:rPr lang="fa-IR" altLang="en-US" sz="3600" dirty="0">
                <a:solidFill>
                  <a:srgbClr val="FF0000"/>
                </a:solidFill>
                <a:cs typeface="2  Mitra" panose="00000400000000000000" pitchFamily="2" charset="-78"/>
              </a:rPr>
              <a:t>(پل مات)</a:t>
            </a:r>
            <a:r>
              <a:rPr lang="fa-IR" altLang="en-US" sz="3600" dirty="0">
                <a:cs typeface="2  Mitra" panose="00000400000000000000" pitchFamily="2" charset="-78"/>
              </a:rPr>
              <a:t> روانشناس  آمریکایی مردم را به هنگام مذاکره به چهار دسته تقسیم میکند.لذا برای موفقیت در مذاکره شناخت خصوصیات رفتاری و فکر این گروها و قرار گرفتن در طول موج ارتباطی آنان ضروریست :</a:t>
            </a:r>
            <a:endParaRPr lang="en-US" altLang="en-US" sz="3600" dirty="0">
              <a:cs typeface="2  Mitra" panose="000004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 y="5917550"/>
            <a:ext cx="1070975" cy="940450"/>
          </a:xfrm>
          <a:prstGeom prst="rect">
            <a:avLst/>
          </a:prstGeom>
        </p:spPr>
      </p:pic>
    </p:spTree>
    <p:extLst>
      <p:ext uri="{BB962C8B-B14F-4D97-AF65-F5344CB8AC3E}">
        <p14:creationId xmlns:p14="http://schemas.microsoft.com/office/powerpoint/2010/main" val="3043695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400" b="1" dirty="0">
                <a:solidFill>
                  <a:srgbClr val="FF0000"/>
                </a:solidFill>
                <a:cs typeface="2  Bardiya" panose="00000400000000000000" pitchFamily="2" charset="-78"/>
              </a:rPr>
              <a:t>شناخت ويژگي‌هاي شخصي طرف مذاكره</a:t>
            </a:r>
            <a:endParaRPr lang="fa-IR" dirty="0"/>
          </a:p>
        </p:txBody>
      </p:sp>
      <p:sp>
        <p:nvSpPr>
          <p:cNvPr id="3" name="Content Placeholder 2"/>
          <p:cNvSpPr>
            <a:spLocks noGrp="1"/>
          </p:cNvSpPr>
          <p:nvPr>
            <p:ph idx="1"/>
          </p:nvPr>
        </p:nvSpPr>
        <p:spPr>
          <a:xfrm>
            <a:off x="779747" y="1415444"/>
            <a:ext cx="7290147" cy="5298509"/>
          </a:xfrm>
        </p:spPr>
        <p:txBody>
          <a:bodyPr>
            <a:normAutofit fontScale="85000" lnSpcReduction="20000"/>
          </a:bodyPr>
          <a:lstStyle/>
          <a:p>
            <a:pPr marL="633222" indent="-514350">
              <a:spcBef>
                <a:spcPts val="0"/>
              </a:spcBef>
              <a:buFont typeface="+mj-lt"/>
              <a:buAutoNum type="arabicPeriod"/>
              <a:defRPr/>
            </a:pPr>
            <a:r>
              <a:rPr lang="fa-IR" sz="3600" b="1" dirty="0">
                <a:solidFill>
                  <a:srgbClr val="00B050"/>
                </a:solidFill>
                <a:cs typeface="2  Mitra" panose="00000400000000000000" pitchFamily="2" charset="-78"/>
              </a:rPr>
              <a:t>گروه </a:t>
            </a:r>
            <a:r>
              <a:rPr lang="fa-IR" sz="3600" b="1" dirty="0" smtClean="0">
                <a:solidFill>
                  <a:srgbClr val="00B050"/>
                </a:solidFill>
                <a:cs typeface="2  Mitra" panose="00000400000000000000" pitchFamily="2" charset="-78"/>
              </a:rPr>
              <a:t>شنونده :</a:t>
            </a:r>
            <a:endParaRPr lang="en-US" sz="3600" dirty="0">
              <a:solidFill>
                <a:srgbClr val="00B050"/>
              </a:solidFill>
              <a:cs typeface="2  Mitra" panose="00000400000000000000" pitchFamily="2" charset="-78"/>
            </a:endParaRPr>
          </a:p>
          <a:p>
            <a:pPr marL="633222" indent="-514350">
              <a:spcBef>
                <a:spcPts val="0"/>
              </a:spcBef>
              <a:buFont typeface="+mj-lt"/>
              <a:buAutoNum type="arabicPeriod"/>
              <a:defRPr/>
            </a:pPr>
            <a:r>
              <a:rPr lang="fa-IR" sz="2800" dirty="0">
                <a:cs typeface="2  Mitra" panose="00000400000000000000" pitchFamily="2" charset="-78"/>
              </a:rPr>
              <a:t>افرادی مردم گرا </a:t>
            </a:r>
            <a:r>
              <a:rPr lang="fa-IR" sz="2800" dirty="0" smtClean="0">
                <a:cs typeface="2  Mitra" panose="00000400000000000000" pitchFamily="2" charset="-78"/>
              </a:rPr>
              <a:t>هستند (</a:t>
            </a:r>
            <a:r>
              <a:rPr lang="fa-IR" sz="2800" dirty="0">
                <a:cs typeface="2  Mitra" panose="00000400000000000000" pitchFamily="2" charset="-78"/>
              </a:rPr>
              <a:t>خود را با مردم تطبیق می دهند)</a:t>
            </a:r>
            <a:endParaRPr lang="en-US" sz="2800" dirty="0">
              <a:cs typeface="2  Mitra" panose="00000400000000000000" pitchFamily="2" charset="-78"/>
            </a:endParaRPr>
          </a:p>
          <a:p>
            <a:pPr marL="633222" indent="-514350">
              <a:spcBef>
                <a:spcPts val="0"/>
              </a:spcBef>
              <a:buFont typeface="+mj-lt"/>
              <a:buAutoNum type="arabicPeriod"/>
              <a:defRPr/>
            </a:pPr>
            <a:r>
              <a:rPr lang="fa-IR" sz="2800" dirty="0">
                <a:cs typeface="2  Mitra" panose="00000400000000000000" pitchFamily="2" charset="-78"/>
              </a:rPr>
              <a:t>اعتقاد دارند برای بدست آوردن نتایج بیشتر از یک روش وجود دارد</a:t>
            </a:r>
            <a:endParaRPr lang="en-US" sz="2800" dirty="0">
              <a:cs typeface="2  Mitra" panose="00000400000000000000" pitchFamily="2" charset="-78"/>
            </a:endParaRPr>
          </a:p>
          <a:p>
            <a:pPr marL="633222" indent="-514350">
              <a:spcBef>
                <a:spcPts val="0"/>
              </a:spcBef>
              <a:buFont typeface="+mj-lt"/>
              <a:buAutoNum type="arabicPeriod"/>
              <a:defRPr/>
            </a:pPr>
            <a:r>
              <a:rPr lang="fa-IR" sz="2800" dirty="0">
                <a:cs typeface="2  Mitra" panose="00000400000000000000" pitchFamily="2" charset="-78"/>
              </a:rPr>
              <a:t>در تصمیم گیری کند هستند</a:t>
            </a:r>
            <a:endParaRPr lang="en-US" sz="2800" dirty="0">
              <a:cs typeface="2  Mitra" panose="00000400000000000000" pitchFamily="2" charset="-78"/>
            </a:endParaRPr>
          </a:p>
          <a:p>
            <a:pPr marL="633222" indent="-514350">
              <a:spcBef>
                <a:spcPts val="0"/>
              </a:spcBef>
              <a:buFont typeface="+mj-lt"/>
              <a:buAutoNum type="arabicPeriod"/>
              <a:defRPr/>
            </a:pPr>
            <a:r>
              <a:rPr lang="fa-IR" sz="2800" dirty="0">
                <a:cs typeface="2  Mitra" panose="00000400000000000000" pitchFamily="2" charset="-78"/>
              </a:rPr>
              <a:t>همچنین کارها را به راحتی به دیگران واگذار نمی کنند(از این جهت می ترسند دیگران به زحمت بیفتند)</a:t>
            </a:r>
            <a:endParaRPr lang="en-US" sz="2800" dirty="0">
              <a:cs typeface="2  Mitra" panose="00000400000000000000" pitchFamily="2" charset="-78"/>
            </a:endParaRPr>
          </a:p>
          <a:p>
            <a:pPr marL="633222" indent="-514350">
              <a:spcBef>
                <a:spcPts val="0"/>
              </a:spcBef>
              <a:buFont typeface="+mj-lt"/>
              <a:buAutoNum type="arabicPeriod"/>
              <a:defRPr/>
            </a:pPr>
            <a:r>
              <a:rPr lang="fa-IR" sz="2800" dirty="0">
                <a:cs typeface="2  Mitra" panose="00000400000000000000" pitchFamily="2" charset="-78"/>
              </a:rPr>
              <a:t>دارای روحیه مردمی و به برقرای رابطه به دیگران اهمیت زیادی نمیدهند و در پاسخ منفی به دیگران عاجزند.</a:t>
            </a:r>
            <a:endParaRPr lang="en-US" sz="2800" dirty="0">
              <a:cs typeface="2  Mitra" panose="00000400000000000000" pitchFamily="2" charset="-78"/>
            </a:endParaRPr>
          </a:p>
          <a:p>
            <a:pPr marL="633222" indent="-514350">
              <a:spcBef>
                <a:spcPts val="0"/>
              </a:spcBef>
              <a:buFont typeface="+mj-lt"/>
              <a:buAutoNum type="arabicPeriod"/>
              <a:defRPr/>
            </a:pPr>
            <a:r>
              <a:rPr lang="fa-IR" sz="2800" dirty="0">
                <a:cs typeface="2  Mitra" panose="00000400000000000000" pitchFamily="2" charset="-78"/>
              </a:rPr>
              <a:t>نیاز مبرم به امنیت شغل دارند بنابراین زیاد اهل ریسک نیستند</a:t>
            </a:r>
            <a:endParaRPr lang="en-US" sz="2800" dirty="0">
              <a:cs typeface="2  Mitra" panose="00000400000000000000" pitchFamily="2" charset="-78"/>
            </a:endParaRPr>
          </a:p>
          <a:p>
            <a:pPr marL="633222" indent="-514350">
              <a:spcBef>
                <a:spcPts val="0"/>
              </a:spcBef>
              <a:buFont typeface="+mj-lt"/>
              <a:buAutoNum type="arabicPeriod"/>
              <a:defRPr/>
            </a:pPr>
            <a:r>
              <a:rPr lang="fa-IR" sz="2800" dirty="0">
                <a:cs typeface="2  Mitra" panose="00000400000000000000" pitchFamily="2" charset="-78"/>
              </a:rPr>
              <a:t>در تشریح موضوعات و مطالب پیش قدم هستند</a:t>
            </a:r>
            <a:endParaRPr lang="en-US" sz="2800" dirty="0">
              <a:cs typeface="2  Mitra" panose="00000400000000000000" pitchFamily="2" charset="-78"/>
            </a:endParaRPr>
          </a:p>
          <a:p>
            <a:pPr marL="438912" indent="-320040">
              <a:spcBef>
                <a:spcPts val="0"/>
              </a:spcBef>
              <a:buNone/>
              <a:defRPr/>
            </a:pPr>
            <a:r>
              <a:rPr lang="fa-IR" sz="2800" dirty="0">
                <a:cs typeface="2  Mitra" panose="00000400000000000000" pitchFamily="2" charset="-78"/>
              </a:rPr>
              <a:t>سعی دارند طرف مقابل را خوشحال </a:t>
            </a:r>
            <a:r>
              <a:rPr lang="fa-IR" sz="2800" dirty="0" smtClean="0">
                <a:cs typeface="2  Mitra" panose="00000400000000000000" pitchFamily="2" charset="-78"/>
              </a:rPr>
              <a:t>کنند</a:t>
            </a:r>
            <a:br>
              <a:rPr lang="fa-IR" sz="2800" dirty="0" smtClean="0">
                <a:cs typeface="2  Mitra" panose="00000400000000000000" pitchFamily="2" charset="-78"/>
              </a:rPr>
            </a:br>
            <a:r>
              <a:rPr lang="fa-IR" sz="2800" dirty="0" smtClean="0">
                <a:cs typeface="2  Mitra" panose="00000400000000000000" pitchFamily="2" charset="-78"/>
              </a:rPr>
              <a:t/>
            </a:r>
            <a:br>
              <a:rPr lang="fa-IR" sz="2800" dirty="0" smtClean="0">
                <a:cs typeface="2  Mitra" panose="00000400000000000000" pitchFamily="2" charset="-78"/>
              </a:rPr>
            </a:br>
            <a:r>
              <a:rPr lang="fa-IR" sz="2600" b="1" dirty="0">
                <a:solidFill>
                  <a:srgbClr val="00B050"/>
                </a:solidFill>
                <a:cs typeface="2  Mitra" panose="00000400000000000000" pitchFamily="2" charset="-78"/>
              </a:rPr>
              <a:t>این گروه اگر دارای ویژگیهای زیر باشند بهتر می توانند عمل کنند</a:t>
            </a:r>
            <a:r>
              <a:rPr lang="fa-IR" sz="2600" dirty="0" smtClean="0">
                <a:solidFill>
                  <a:srgbClr val="00B050"/>
                </a:solidFill>
                <a:cs typeface="2  Mitra" panose="00000400000000000000" pitchFamily="2" charset="-78"/>
              </a:rPr>
              <a:t>:</a:t>
            </a:r>
            <a:br>
              <a:rPr lang="fa-IR" sz="2600" dirty="0" smtClean="0">
                <a:solidFill>
                  <a:srgbClr val="00B050"/>
                </a:solidFill>
                <a:cs typeface="2  Mitra" panose="00000400000000000000" pitchFamily="2" charset="-78"/>
              </a:rPr>
            </a:br>
            <a:endParaRPr lang="en-US" sz="2600" dirty="0">
              <a:solidFill>
                <a:srgbClr val="00B050"/>
              </a:solidFill>
              <a:cs typeface="2  Mitra" panose="00000400000000000000" pitchFamily="2" charset="-78"/>
            </a:endParaRPr>
          </a:p>
          <a:p>
            <a:pPr marL="438912" indent="-320040">
              <a:spcBef>
                <a:spcPts val="0"/>
              </a:spcBef>
              <a:buFont typeface="Wingdings 2"/>
              <a:buChar char=""/>
              <a:defRPr/>
            </a:pPr>
            <a:r>
              <a:rPr lang="fa-IR" sz="2600" dirty="0">
                <a:cs typeface="2  Mitra" panose="00000400000000000000" pitchFamily="2" charset="-78"/>
              </a:rPr>
              <a:t>افزایش جسارت</a:t>
            </a:r>
            <a:endParaRPr lang="en-US" sz="2600" dirty="0">
              <a:cs typeface="2  Mitra" panose="00000400000000000000" pitchFamily="2" charset="-78"/>
            </a:endParaRPr>
          </a:p>
          <a:p>
            <a:pPr marL="438912" indent="-320040">
              <a:spcBef>
                <a:spcPts val="0"/>
              </a:spcBef>
              <a:buFont typeface="Wingdings 2"/>
              <a:buChar char=""/>
              <a:defRPr/>
            </a:pPr>
            <a:r>
              <a:rPr lang="fa-IR" sz="2600" dirty="0">
                <a:cs typeface="2  Mitra" panose="00000400000000000000" pitchFamily="2" charset="-78"/>
              </a:rPr>
              <a:t>کاستن </a:t>
            </a:r>
            <a:r>
              <a:rPr lang="fa-IR" sz="2600" dirty="0" smtClean="0">
                <a:cs typeface="2  Mitra" panose="00000400000000000000" pitchFamily="2" charset="-78"/>
              </a:rPr>
              <a:t>تمرکز از </a:t>
            </a:r>
            <a:r>
              <a:rPr lang="fa-IR" sz="2600" dirty="0">
                <a:cs typeface="2  Mitra" panose="00000400000000000000" pitchFamily="2" charset="-78"/>
              </a:rPr>
              <a:t>روابط و افزایش تمرکز به کارها</a:t>
            </a:r>
            <a:endParaRPr lang="en-US" sz="2600" dirty="0">
              <a:cs typeface="2  Mitra" panose="00000400000000000000" pitchFamily="2" charset="-78"/>
            </a:endParaRPr>
          </a:p>
          <a:p>
            <a:pPr marL="438912" indent="-320040">
              <a:spcBef>
                <a:spcPts val="0"/>
              </a:spcBef>
              <a:buFont typeface="Wingdings 2"/>
              <a:buChar char=""/>
              <a:defRPr/>
            </a:pPr>
            <a:r>
              <a:rPr lang="fa-IR" sz="2600" dirty="0">
                <a:cs typeface="2  Mitra" panose="00000400000000000000" pitchFamily="2" charset="-78"/>
              </a:rPr>
              <a:t>بر اساس حقایق اظهار نظر </a:t>
            </a:r>
            <a:r>
              <a:rPr lang="fa-IR" sz="2600" dirty="0" smtClean="0">
                <a:cs typeface="2  Mitra" panose="00000400000000000000" pitchFamily="2" charset="-78"/>
              </a:rPr>
              <a:t>کنند نه </a:t>
            </a:r>
            <a:r>
              <a:rPr lang="fa-IR" sz="2600" dirty="0">
                <a:cs typeface="2  Mitra" panose="00000400000000000000" pitchFamily="2" charset="-78"/>
              </a:rPr>
              <a:t>تصورات</a:t>
            </a:r>
            <a:endParaRPr lang="en-US" sz="2600" dirty="0">
              <a:cs typeface="2  Mitra" panose="00000400000000000000" pitchFamily="2" charset="-78"/>
            </a:endParaRPr>
          </a:p>
          <a:p>
            <a:pPr marL="633222" indent="-514350">
              <a:spcBef>
                <a:spcPts val="0"/>
              </a:spcBef>
              <a:buFont typeface="+mj-lt"/>
              <a:buAutoNum type="arabicPeriod"/>
              <a:defRPr/>
            </a:pPr>
            <a:endParaRPr lang="en-US" sz="2800" dirty="0">
              <a:cs typeface="2  Mitra" panose="000004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 y="5917550"/>
            <a:ext cx="1070975" cy="940450"/>
          </a:xfrm>
          <a:prstGeom prst="rect">
            <a:avLst/>
          </a:prstGeom>
        </p:spPr>
      </p:pic>
    </p:spTree>
    <p:extLst>
      <p:ext uri="{BB962C8B-B14F-4D97-AF65-F5344CB8AC3E}">
        <p14:creationId xmlns:p14="http://schemas.microsoft.com/office/powerpoint/2010/main" val="3256380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000" b="1" dirty="0">
                <a:solidFill>
                  <a:srgbClr val="FF0000"/>
                </a:solidFill>
                <a:cs typeface="2  Bardiya" panose="00000400000000000000" pitchFamily="2" charset="-78"/>
              </a:rPr>
              <a:t>شناخت ويژگي‌هاي شخصي طرف مذاكره</a:t>
            </a:r>
            <a:endParaRPr lang="fa-IR" dirty="0"/>
          </a:p>
        </p:txBody>
      </p:sp>
      <p:sp>
        <p:nvSpPr>
          <p:cNvPr id="3" name="Content Placeholder 2"/>
          <p:cNvSpPr>
            <a:spLocks noGrp="1"/>
          </p:cNvSpPr>
          <p:nvPr>
            <p:ph idx="1"/>
          </p:nvPr>
        </p:nvSpPr>
        <p:spPr>
          <a:xfrm>
            <a:off x="484583" y="1601985"/>
            <a:ext cx="7203120" cy="4911553"/>
          </a:xfrm>
        </p:spPr>
        <p:txBody>
          <a:bodyPr>
            <a:normAutofit lnSpcReduction="10000"/>
          </a:bodyPr>
          <a:lstStyle/>
          <a:p>
            <a:pPr marL="438912" indent="-320040">
              <a:spcBef>
                <a:spcPts val="0"/>
              </a:spcBef>
              <a:buFont typeface="Wingdings 2"/>
              <a:buChar char=""/>
              <a:defRPr/>
            </a:pPr>
            <a:r>
              <a:rPr lang="fa-IR" sz="3600" b="1" dirty="0">
                <a:solidFill>
                  <a:srgbClr val="00B050"/>
                </a:solidFill>
                <a:cs typeface="2  Mitra" panose="00000400000000000000" pitchFamily="2" charset="-78"/>
              </a:rPr>
              <a:t>نحوه بر خورد با شنوندگان</a:t>
            </a:r>
            <a:r>
              <a:rPr lang="fa-IR" sz="3600" b="1" dirty="0" smtClean="0">
                <a:solidFill>
                  <a:srgbClr val="00B050"/>
                </a:solidFill>
                <a:cs typeface="2  Mitra" panose="00000400000000000000" pitchFamily="2" charset="-78"/>
              </a:rPr>
              <a:t>:</a:t>
            </a:r>
            <a:br>
              <a:rPr lang="fa-IR" sz="3600" b="1" dirty="0" smtClean="0">
                <a:solidFill>
                  <a:srgbClr val="00B050"/>
                </a:solidFill>
                <a:cs typeface="2  Mitra" panose="00000400000000000000" pitchFamily="2" charset="-78"/>
              </a:rPr>
            </a:br>
            <a:endParaRPr lang="en-US" sz="3600" dirty="0">
              <a:solidFill>
                <a:srgbClr val="00B050"/>
              </a:solidFill>
              <a:cs typeface="2  Mitra" panose="00000400000000000000" pitchFamily="2" charset="-78"/>
            </a:endParaRPr>
          </a:p>
          <a:p>
            <a:pPr marL="438912" indent="-320040">
              <a:spcBef>
                <a:spcPts val="0"/>
              </a:spcBef>
              <a:buFont typeface="Wingdings 2"/>
              <a:buChar char=""/>
              <a:defRPr/>
            </a:pPr>
            <a:r>
              <a:rPr lang="fa-IR" sz="2800" dirty="0">
                <a:cs typeface="2  Mitra" panose="00000400000000000000" pitchFamily="2" charset="-78"/>
              </a:rPr>
              <a:t>با آنها خودمانی و غیر رسمی باشید</a:t>
            </a:r>
            <a:endParaRPr lang="en-US" sz="2800" dirty="0">
              <a:cs typeface="2  Mitra" panose="00000400000000000000" pitchFamily="2" charset="-78"/>
            </a:endParaRPr>
          </a:p>
          <a:p>
            <a:pPr marL="438912" indent="-320040">
              <a:spcBef>
                <a:spcPts val="0"/>
              </a:spcBef>
              <a:buFont typeface="Wingdings 2"/>
              <a:buChar char=""/>
              <a:defRPr/>
            </a:pPr>
            <a:r>
              <a:rPr lang="fa-IR" sz="2800" dirty="0">
                <a:cs typeface="2  Mitra" panose="00000400000000000000" pitchFamily="2" charset="-78"/>
              </a:rPr>
              <a:t>هنگام صحبت با آنها آرام باشید</a:t>
            </a:r>
            <a:endParaRPr lang="en-US" sz="2800" dirty="0">
              <a:cs typeface="2  Mitra" panose="00000400000000000000" pitchFamily="2" charset="-78"/>
            </a:endParaRPr>
          </a:p>
          <a:p>
            <a:pPr marL="438912" indent="-320040">
              <a:spcBef>
                <a:spcPts val="0"/>
              </a:spcBef>
              <a:buFont typeface="Wingdings 2"/>
              <a:buChar char=""/>
              <a:defRPr/>
            </a:pPr>
            <a:r>
              <a:rPr lang="fa-IR" sz="2800" dirty="0">
                <a:cs typeface="2  Mitra" panose="00000400000000000000" pitchFamily="2" charset="-78"/>
              </a:rPr>
              <a:t>به آنها سخت نگیر و آنها را تهدید نکنید</a:t>
            </a:r>
            <a:endParaRPr lang="en-US" sz="2800" dirty="0">
              <a:cs typeface="2  Mitra" panose="00000400000000000000" pitchFamily="2" charset="-78"/>
            </a:endParaRPr>
          </a:p>
          <a:p>
            <a:pPr marL="438912" indent="-320040">
              <a:spcBef>
                <a:spcPts val="0"/>
              </a:spcBef>
              <a:buFont typeface="Wingdings 2"/>
              <a:buChar char=""/>
              <a:defRPr/>
            </a:pPr>
            <a:r>
              <a:rPr lang="fa-IR" sz="2800" dirty="0">
                <a:cs typeface="2  Mitra" panose="00000400000000000000" pitchFamily="2" charset="-78"/>
              </a:rPr>
              <a:t>به آنها اطمینان دهید که تصمیمات آنها زیانی به دیگران نمی رساند</a:t>
            </a:r>
            <a:endParaRPr lang="en-US" sz="2800" dirty="0">
              <a:cs typeface="2  Mitra" panose="00000400000000000000" pitchFamily="2" charset="-78"/>
            </a:endParaRPr>
          </a:p>
          <a:p>
            <a:pPr marL="438912" indent="-320040">
              <a:spcBef>
                <a:spcPts val="0"/>
              </a:spcBef>
              <a:buFont typeface="Wingdings 2"/>
              <a:buChar char=""/>
              <a:defRPr/>
            </a:pPr>
            <a:r>
              <a:rPr lang="fa-IR" sz="2800" dirty="0">
                <a:cs typeface="2  Mitra" panose="00000400000000000000" pitchFamily="2" charset="-78"/>
              </a:rPr>
              <a:t>آنهارا وادار نکنید که سریعاًبه سوالات و اهداف شما پاسخ دهند</a:t>
            </a:r>
            <a:endParaRPr lang="en-US" sz="2800" dirty="0">
              <a:cs typeface="2  Mitra" panose="00000400000000000000" pitchFamily="2" charset="-78"/>
            </a:endParaRPr>
          </a:p>
          <a:p>
            <a:pPr marL="438912" indent="-320040">
              <a:spcBef>
                <a:spcPts val="0"/>
              </a:spcBef>
              <a:buFont typeface="Wingdings 2"/>
              <a:buChar char=""/>
              <a:defRPr/>
            </a:pPr>
            <a:r>
              <a:rPr lang="fa-IR" sz="2800" dirty="0">
                <a:cs typeface="2  Mitra" panose="00000400000000000000" pitchFamily="2" charset="-78"/>
              </a:rPr>
              <a:t>برای آنها تصمیم نگیرید و گرنه خلاقیت خود را از دست خواهند داد</a:t>
            </a:r>
            <a:endParaRPr lang="en-US" sz="2800" dirty="0">
              <a:cs typeface="2  Mitra" panose="00000400000000000000" pitchFamily="2" charset="-78"/>
            </a:endParaRPr>
          </a:p>
          <a:p>
            <a:pPr marL="438912" indent="-320040">
              <a:spcBef>
                <a:spcPts val="0"/>
              </a:spcBef>
              <a:buFont typeface="Wingdings 2"/>
              <a:buChar char=""/>
              <a:defRPr/>
            </a:pPr>
            <a:r>
              <a:rPr lang="fa-IR" sz="2800" dirty="0">
                <a:cs typeface="2  Mitra" panose="00000400000000000000" pitchFamily="2" charset="-78"/>
              </a:rPr>
              <a:t>اگر با نظر آنها مخالف هستید مواظب باشید که احساسات آنها را جریحه دار نکنید و دلایل شخصی برای آن ارئه نکنید</a:t>
            </a:r>
            <a:endParaRPr lang="en-US" sz="2800" dirty="0">
              <a:cs typeface="2  Mitra" panose="00000400000000000000" pitchFamily="2" charset="-78"/>
            </a:endParaRPr>
          </a:p>
          <a:p>
            <a:pPr marL="438912" indent="-320040">
              <a:spcBef>
                <a:spcPts val="0"/>
              </a:spcBef>
              <a:buFont typeface="Wingdings 2"/>
              <a:buChar char=""/>
              <a:defRPr/>
            </a:pPr>
            <a:r>
              <a:rPr lang="fa-IR" sz="2800" dirty="0">
                <a:cs typeface="2  Mitra" panose="00000400000000000000" pitchFamily="2" charset="-78"/>
              </a:rPr>
              <a:t>آنها را کوچک نشمارید</a:t>
            </a:r>
            <a:endParaRPr lang="en-US" sz="2800" dirty="0">
              <a:cs typeface="2  Mitra" panose="000004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 y="5929577"/>
            <a:ext cx="1070975" cy="940450"/>
          </a:xfrm>
          <a:prstGeom prst="rect">
            <a:avLst/>
          </a:prstGeom>
        </p:spPr>
      </p:pic>
    </p:spTree>
    <p:extLst>
      <p:ext uri="{BB962C8B-B14F-4D97-AF65-F5344CB8AC3E}">
        <p14:creationId xmlns:p14="http://schemas.microsoft.com/office/powerpoint/2010/main" val="3027085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6000" b="1" dirty="0">
                <a:solidFill>
                  <a:srgbClr val="FF0000"/>
                </a:solidFill>
                <a:cs typeface="2  Bardiya" panose="00000400000000000000" pitchFamily="2" charset="-78"/>
              </a:rPr>
              <a:t>گروه مبتکر</a:t>
            </a:r>
          </a:p>
        </p:txBody>
      </p:sp>
      <p:sp>
        <p:nvSpPr>
          <p:cNvPr id="3" name="Content Placeholder 2"/>
          <p:cNvSpPr>
            <a:spLocks noGrp="1"/>
          </p:cNvSpPr>
          <p:nvPr>
            <p:ph idx="1"/>
          </p:nvPr>
        </p:nvSpPr>
        <p:spPr>
          <a:xfrm>
            <a:off x="291406" y="1652087"/>
            <a:ext cx="7377683" cy="4961657"/>
          </a:xfrm>
        </p:spPr>
        <p:txBody>
          <a:bodyPr>
            <a:normAutofit lnSpcReduction="10000"/>
          </a:bodyPr>
          <a:lstStyle/>
          <a:p>
            <a:pPr marL="633222" indent="-514350">
              <a:spcBef>
                <a:spcPts val="0"/>
              </a:spcBef>
              <a:buFont typeface="+mj-lt"/>
              <a:buAutoNum type="arabicPeriod"/>
              <a:defRPr/>
            </a:pPr>
            <a:r>
              <a:rPr lang="fa-IR" sz="3200" dirty="0">
                <a:cs typeface="2  Mitra" panose="00000400000000000000" pitchFamily="2" charset="-78"/>
              </a:rPr>
              <a:t>افراد مملو از شور و شوق هستند و هیجان آنها را به حرکت می راند</a:t>
            </a:r>
            <a:endParaRPr lang="en-US" sz="3200" dirty="0">
              <a:cs typeface="2  Mitra" panose="00000400000000000000" pitchFamily="2" charset="-78"/>
            </a:endParaRPr>
          </a:p>
          <a:p>
            <a:pPr marL="633222" indent="-514350">
              <a:spcBef>
                <a:spcPts val="0"/>
              </a:spcBef>
              <a:buFont typeface="+mj-lt"/>
              <a:buAutoNum type="arabicPeriod"/>
              <a:defRPr/>
            </a:pPr>
            <a:r>
              <a:rPr lang="fa-IR" sz="3200" dirty="0">
                <a:cs typeface="2  Mitra" panose="00000400000000000000" pitchFamily="2" charset="-78"/>
              </a:rPr>
              <a:t>هنگام مذاکره براحتی از موضوعات جلسه دور شده و آسانگیر می باشند</a:t>
            </a:r>
            <a:endParaRPr lang="en-US" sz="3200" dirty="0">
              <a:cs typeface="2  Mitra" panose="00000400000000000000" pitchFamily="2" charset="-78"/>
            </a:endParaRPr>
          </a:p>
          <a:p>
            <a:pPr marL="633222" indent="-514350">
              <a:spcBef>
                <a:spcPts val="0"/>
              </a:spcBef>
              <a:buFont typeface="+mj-lt"/>
              <a:buAutoNum type="arabicPeriod"/>
              <a:defRPr/>
            </a:pPr>
            <a:r>
              <a:rPr lang="fa-IR" sz="3200" dirty="0">
                <a:cs typeface="2  Mitra" panose="00000400000000000000" pitchFamily="2" charset="-78"/>
              </a:rPr>
              <a:t>علاقه مند هستند در میان مردم صحبت کنند و مورد تحسین قرار گیرند</a:t>
            </a:r>
            <a:endParaRPr lang="en-US" sz="3200" dirty="0">
              <a:cs typeface="2  Mitra" panose="00000400000000000000" pitchFamily="2" charset="-78"/>
            </a:endParaRPr>
          </a:p>
          <a:p>
            <a:pPr marL="633222" indent="-514350">
              <a:spcBef>
                <a:spcPts val="0"/>
              </a:spcBef>
              <a:buFont typeface="+mj-lt"/>
              <a:buAutoNum type="arabicPeriod"/>
              <a:defRPr/>
            </a:pPr>
            <a:r>
              <a:rPr lang="fa-IR" sz="3200" dirty="0">
                <a:cs typeface="2  Mitra" panose="00000400000000000000" pitchFamily="2" charset="-78"/>
              </a:rPr>
              <a:t>افراد خوش بین و خلاق بوده و در متقاعد کردن دیگران توانایی بسیار دارند</a:t>
            </a:r>
            <a:endParaRPr lang="en-US" sz="3200" dirty="0">
              <a:cs typeface="2  Mitra" panose="00000400000000000000" pitchFamily="2" charset="-78"/>
            </a:endParaRPr>
          </a:p>
          <a:p>
            <a:pPr marL="633222" indent="-514350">
              <a:spcBef>
                <a:spcPts val="0"/>
              </a:spcBef>
              <a:buFont typeface="+mj-lt"/>
              <a:buAutoNum type="arabicPeriod"/>
              <a:defRPr/>
            </a:pPr>
            <a:r>
              <a:rPr lang="fa-IR" sz="3200" dirty="0">
                <a:cs typeface="2  Mitra" panose="00000400000000000000" pitchFamily="2" charset="-78"/>
              </a:rPr>
              <a:t>طرح ایده های جدید برای آنان لذت بخش است و براحتی و بسرعت علاقه آنان در اجرای ایده از بین می رود</a:t>
            </a:r>
            <a:endParaRPr lang="en-US" sz="3200" dirty="0">
              <a:cs typeface="2  Mitra" panose="00000400000000000000" pitchFamily="2" charset="-78"/>
            </a:endParaRPr>
          </a:p>
          <a:p>
            <a:pPr marL="633222" indent="-514350">
              <a:spcBef>
                <a:spcPts val="0"/>
              </a:spcBef>
              <a:buFont typeface="+mj-lt"/>
              <a:buAutoNum type="arabicPeriod"/>
              <a:defRPr/>
            </a:pPr>
            <a:r>
              <a:rPr lang="fa-IR" sz="3200" dirty="0">
                <a:cs typeface="2  Mitra" panose="00000400000000000000" pitchFamily="2" charset="-78"/>
              </a:rPr>
              <a:t>آنها الویت گرا هستند</a:t>
            </a:r>
            <a:endParaRPr lang="en-US" sz="3200" dirty="0">
              <a:cs typeface="2  Mitra" panose="00000400000000000000" pitchFamily="2" charset="-78"/>
            </a:endParaRPr>
          </a:p>
          <a:p>
            <a:pPr marL="633222" indent="-514350">
              <a:spcBef>
                <a:spcPts val="0"/>
              </a:spcBef>
              <a:buFont typeface="+mj-lt"/>
              <a:buAutoNum type="arabicPeriod"/>
              <a:defRPr/>
            </a:pPr>
            <a:r>
              <a:rPr lang="fa-IR" sz="3200" dirty="0">
                <a:cs typeface="2  Mitra" panose="00000400000000000000" pitchFamily="2" charset="-78"/>
              </a:rPr>
              <a:t>شوخ طبع هستند</a:t>
            </a:r>
            <a:endParaRPr lang="en-US" sz="3200" dirty="0">
              <a:cs typeface="2  Mitra" panose="00000400000000000000" pitchFamily="2" charset="-78"/>
            </a:endParaRPr>
          </a:p>
        </p:txBody>
      </p:sp>
      <p:pic>
        <p:nvPicPr>
          <p:cNvPr id="5" name="Picture 4"/>
          <p:cNvPicPr>
            <a:picLocks noChangeAspect="1"/>
          </p:cNvPicPr>
          <p:nvPr/>
        </p:nvPicPr>
        <p:blipFill>
          <a:blip r:embed="rId2"/>
          <a:stretch>
            <a:fillRect/>
          </a:stretch>
        </p:blipFill>
        <p:spPr>
          <a:xfrm>
            <a:off x="2" y="5919486"/>
            <a:ext cx="1069941" cy="938865"/>
          </a:xfrm>
          <a:prstGeom prst="rect">
            <a:avLst/>
          </a:prstGeom>
        </p:spPr>
      </p:pic>
    </p:spTree>
    <p:extLst>
      <p:ext uri="{BB962C8B-B14F-4D97-AF65-F5344CB8AC3E}">
        <p14:creationId xmlns:p14="http://schemas.microsoft.com/office/powerpoint/2010/main" val="3352774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6000" b="1" dirty="0">
                <a:solidFill>
                  <a:srgbClr val="FF0000"/>
                </a:solidFill>
                <a:cs typeface="2  Bardiya" panose="00000400000000000000" pitchFamily="2" charset="-78"/>
              </a:rPr>
              <a:t>نحوه برخورد</a:t>
            </a:r>
          </a:p>
        </p:txBody>
      </p:sp>
      <p:sp>
        <p:nvSpPr>
          <p:cNvPr id="3" name="Content Placeholder 2"/>
          <p:cNvSpPr>
            <a:spLocks noGrp="1"/>
          </p:cNvSpPr>
          <p:nvPr>
            <p:ph idx="1"/>
          </p:nvPr>
        </p:nvSpPr>
        <p:spPr>
          <a:xfrm>
            <a:off x="632694" y="1853248"/>
            <a:ext cx="6757645" cy="4410512"/>
          </a:xfrm>
        </p:spPr>
        <p:txBody>
          <a:bodyPr>
            <a:noAutofit/>
          </a:bodyPr>
          <a:lstStyle/>
          <a:p>
            <a:pPr marL="438912" indent="-320040">
              <a:spcBef>
                <a:spcPts val="0"/>
              </a:spcBef>
              <a:buFont typeface="Wingdings 2"/>
              <a:buChar char=""/>
              <a:defRPr/>
            </a:pPr>
            <a:r>
              <a:rPr lang="fa-IR" sz="3200" dirty="0">
                <a:cs typeface="2  Mitra" panose="00000400000000000000" pitchFamily="2" charset="-78"/>
              </a:rPr>
              <a:t>نیازها و احتیاجات آنان را در مذاکره تشخیص دهید</a:t>
            </a:r>
            <a:endParaRPr lang="en-US" sz="3200" dirty="0">
              <a:cs typeface="2  Mitra" panose="00000400000000000000" pitchFamily="2" charset="-78"/>
            </a:endParaRPr>
          </a:p>
          <a:p>
            <a:pPr marL="438912" indent="-320040">
              <a:spcBef>
                <a:spcPts val="0"/>
              </a:spcBef>
              <a:buFont typeface="Wingdings 2"/>
              <a:buChar char=""/>
              <a:defRPr/>
            </a:pPr>
            <a:r>
              <a:rPr lang="fa-IR" sz="3200" dirty="0">
                <a:cs typeface="2  Mitra" panose="00000400000000000000" pitchFamily="2" charset="-78"/>
              </a:rPr>
              <a:t>برای ارایه نقطه نظرات آنهارا ترغیب کنید</a:t>
            </a:r>
            <a:endParaRPr lang="en-US" sz="3200" dirty="0">
              <a:cs typeface="2  Mitra" panose="00000400000000000000" pitchFamily="2" charset="-78"/>
            </a:endParaRPr>
          </a:p>
          <a:p>
            <a:pPr marL="438912" indent="-320040">
              <a:spcBef>
                <a:spcPts val="0"/>
              </a:spcBef>
              <a:buFont typeface="Wingdings 2"/>
              <a:buChar char=""/>
              <a:defRPr/>
            </a:pPr>
            <a:r>
              <a:rPr lang="fa-IR" sz="3200" dirty="0">
                <a:cs typeface="2  Mitra" panose="00000400000000000000" pitchFamily="2" charset="-78"/>
              </a:rPr>
              <a:t>درباره کلیات صحبت کنید </a:t>
            </a:r>
            <a:endParaRPr lang="en-US" sz="3200" dirty="0">
              <a:cs typeface="2  Mitra" panose="00000400000000000000" pitchFamily="2" charset="-78"/>
            </a:endParaRPr>
          </a:p>
          <a:p>
            <a:pPr marL="438912" indent="-320040">
              <a:spcBef>
                <a:spcPts val="0"/>
              </a:spcBef>
              <a:buFont typeface="Wingdings 2"/>
              <a:buChar char=""/>
              <a:defRPr/>
            </a:pPr>
            <a:r>
              <a:rPr lang="fa-IR" sz="3200" dirty="0">
                <a:cs typeface="2  Mitra" panose="00000400000000000000" pitchFamily="2" charset="-78"/>
              </a:rPr>
              <a:t>نظریات آماده ای داشته باشید تا آنها را ارئه دهید</a:t>
            </a:r>
            <a:endParaRPr lang="en-US" sz="3200" dirty="0">
              <a:cs typeface="2  Mitra" panose="00000400000000000000" pitchFamily="2" charset="-78"/>
            </a:endParaRPr>
          </a:p>
          <a:p>
            <a:pPr marL="438912" indent="-320040">
              <a:spcBef>
                <a:spcPts val="0"/>
              </a:spcBef>
              <a:buFont typeface="Wingdings 2"/>
              <a:buChar char=""/>
              <a:defRPr/>
            </a:pPr>
            <a:r>
              <a:rPr lang="fa-IR" sz="3200" dirty="0">
                <a:cs typeface="2  Mitra" panose="00000400000000000000" pitchFamily="2" charset="-78"/>
              </a:rPr>
              <a:t>هنگام صحبت سعی کنید امیدها ، آرزوها و نظریات آنها را تایید کنید</a:t>
            </a:r>
            <a:endParaRPr lang="en-US" sz="3200" dirty="0">
              <a:cs typeface="2  Mitra" panose="00000400000000000000" pitchFamily="2" charset="-78"/>
            </a:endParaRPr>
          </a:p>
          <a:p>
            <a:pPr marL="438912" indent="-320040">
              <a:spcBef>
                <a:spcPts val="0"/>
              </a:spcBef>
              <a:buFont typeface="Wingdings 2"/>
              <a:buChar char=""/>
              <a:defRPr/>
            </a:pPr>
            <a:r>
              <a:rPr lang="fa-IR" sz="3200" dirty="0">
                <a:cs typeface="2  Mitra" panose="00000400000000000000" pitchFamily="2" charset="-78"/>
              </a:rPr>
              <a:t>از افرادی که آنها را مهم می پندارند نقل قولهایی برای تایید خود ارائه دهید</a:t>
            </a:r>
            <a:endParaRPr lang="en-US" sz="3200" dirty="0">
              <a:cs typeface="2  Mitra" panose="00000400000000000000" pitchFamily="2" charset="-78"/>
            </a:endParaRPr>
          </a:p>
          <a:p>
            <a:pPr marL="438912" indent="-320040">
              <a:spcBef>
                <a:spcPts val="0"/>
              </a:spcBef>
              <a:buFont typeface="Wingdings 2"/>
              <a:buChar char=""/>
              <a:defRPr/>
            </a:pPr>
            <a:r>
              <a:rPr lang="fa-IR" sz="3200" dirty="0">
                <a:cs typeface="2  Mitra" panose="00000400000000000000" pitchFamily="2" charset="-78"/>
              </a:rPr>
              <a:t>برای آنها قانون وضع نکنید </a:t>
            </a:r>
            <a:endParaRPr lang="en-US" sz="3200" dirty="0">
              <a:cs typeface="2  Mitra" panose="00000400000000000000" pitchFamily="2" charset="-78"/>
            </a:endParaRPr>
          </a:p>
          <a:p>
            <a:pPr marL="438912" indent="-320040">
              <a:spcBef>
                <a:spcPts val="0"/>
              </a:spcBef>
              <a:buFont typeface="Wingdings 2"/>
              <a:buChar char=""/>
              <a:defRPr/>
            </a:pPr>
            <a:r>
              <a:rPr lang="fa-IR" sz="3200" dirty="0">
                <a:cs typeface="2  Mitra" panose="00000400000000000000" pitchFamily="2" charset="-78"/>
              </a:rPr>
              <a:t>با آنها سرد و بی احساس نباشید </a:t>
            </a:r>
            <a:endParaRPr lang="en-US" sz="3200" dirty="0">
              <a:cs typeface="2  Mitra" panose="00000400000000000000" pitchFamily="2" charset="-78"/>
            </a:endParaRPr>
          </a:p>
          <a:p>
            <a:pPr marL="438912" indent="-320040">
              <a:spcBef>
                <a:spcPts val="0"/>
              </a:spcBef>
              <a:buFont typeface="Wingdings 2"/>
              <a:buChar char=""/>
              <a:defRPr/>
            </a:pPr>
            <a:r>
              <a:rPr lang="fa-IR" sz="3200" dirty="0">
                <a:cs typeface="2  Mitra" panose="00000400000000000000" pitchFamily="2" charset="-78"/>
              </a:rPr>
              <a:t>هنگام گفتگو با آنها خود را در مورد نظریات خود تعصب نشان ندهید</a:t>
            </a:r>
            <a:endParaRPr lang="en-US" sz="3200" dirty="0">
              <a:cs typeface="2  Mitra" panose="00000400000000000000" pitchFamily="2" charset="-78"/>
            </a:endParaRPr>
          </a:p>
        </p:txBody>
      </p:sp>
      <p:pic>
        <p:nvPicPr>
          <p:cNvPr id="4" name="Picture 3"/>
          <p:cNvPicPr>
            <a:picLocks noChangeAspect="1"/>
          </p:cNvPicPr>
          <p:nvPr/>
        </p:nvPicPr>
        <p:blipFill>
          <a:blip r:embed="rId2"/>
          <a:stretch>
            <a:fillRect/>
          </a:stretch>
        </p:blipFill>
        <p:spPr>
          <a:xfrm>
            <a:off x="2" y="5919460"/>
            <a:ext cx="1069941" cy="938865"/>
          </a:xfrm>
          <a:prstGeom prst="rect">
            <a:avLst/>
          </a:prstGeom>
        </p:spPr>
      </p:pic>
    </p:spTree>
    <p:extLst>
      <p:ext uri="{BB962C8B-B14F-4D97-AF65-F5344CB8AC3E}">
        <p14:creationId xmlns:p14="http://schemas.microsoft.com/office/powerpoint/2010/main" val="187891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6000" b="1" dirty="0">
                <a:solidFill>
                  <a:srgbClr val="FF0000"/>
                </a:solidFill>
                <a:cs typeface="2  Bardiya" panose="00000400000000000000" pitchFamily="2" charset="-78"/>
              </a:rPr>
              <a:t>گروه عمل گرا</a:t>
            </a:r>
          </a:p>
        </p:txBody>
      </p:sp>
      <p:sp>
        <p:nvSpPr>
          <p:cNvPr id="3" name="Content Placeholder 2"/>
          <p:cNvSpPr>
            <a:spLocks noGrp="1"/>
          </p:cNvSpPr>
          <p:nvPr>
            <p:ph idx="1"/>
          </p:nvPr>
        </p:nvSpPr>
        <p:spPr>
          <a:xfrm>
            <a:off x="695195" y="1739767"/>
            <a:ext cx="6842931" cy="4673559"/>
          </a:xfrm>
        </p:spPr>
        <p:txBody>
          <a:bodyPr>
            <a:noAutofit/>
          </a:bodyPr>
          <a:lstStyle/>
          <a:p>
            <a:pPr marL="631825" indent="-514350">
              <a:buFont typeface="Corbel" panose="020B0503020204020204" pitchFamily="34" charset="0"/>
              <a:buAutoNum type="arabicPeriod"/>
            </a:pPr>
            <a:r>
              <a:rPr lang="fa-IR" altLang="en-US" sz="3200" dirty="0">
                <a:cs typeface="2  Mitra" panose="00000400000000000000" pitchFamily="2" charset="-78"/>
              </a:rPr>
              <a:t>افرادی جسور رقابت جو و توانا هستند و به نتایج می اندیشند</a:t>
            </a:r>
            <a:endParaRPr lang="en-US" altLang="en-US" sz="3200" dirty="0">
              <a:cs typeface="2  Mitra" panose="00000400000000000000" pitchFamily="2" charset="-78"/>
            </a:endParaRPr>
          </a:p>
          <a:p>
            <a:pPr marL="631825" indent="-514350">
              <a:buFont typeface="Corbel" panose="020B0503020204020204" pitchFamily="34" charset="0"/>
              <a:buAutoNum type="arabicPeriod"/>
            </a:pPr>
            <a:r>
              <a:rPr lang="fa-IR" altLang="en-US" sz="3200" dirty="0">
                <a:cs typeface="2  Mitra" panose="00000400000000000000" pitchFamily="2" charset="-78"/>
              </a:rPr>
              <a:t>مسئولیت پذیر و از قبول کارهای نامعقول اکراه دارند</a:t>
            </a:r>
            <a:endParaRPr lang="en-US" altLang="en-US" sz="3200" dirty="0">
              <a:cs typeface="2  Mitra" panose="00000400000000000000" pitchFamily="2" charset="-78"/>
            </a:endParaRPr>
          </a:p>
          <a:p>
            <a:pPr marL="631825" indent="-514350">
              <a:buFont typeface="Corbel" panose="020B0503020204020204" pitchFamily="34" charset="0"/>
              <a:buAutoNum type="arabicPeriod"/>
            </a:pPr>
            <a:r>
              <a:rPr lang="fa-IR" altLang="en-US" sz="3200" dirty="0">
                <a:cs typeface="2  Mitra" panose="00000400000000000000" pitchFamily="2" charset="-78"/>
              </a:rPr>
              <a:t>در حل مشکلات توانا و به انجام کارهای بزرگ که احتمال خطر دارند دست میزنند</a:t>
            </a:r>
            <a:endParaRPr lang="en-US" altLang="en-US" sz="3200" dirty="0">
              <a:cs typeface="2  Mitra" panose="00000400000000000000" pitchFamily="2" charset="-78"/>
            </a:endParaRPr>
          </a:p>
          <a:p>
            <a:pPr marL="631825" indent="-514350">
              <a:buFont typeface="Corbel" panose="020B0503020204020204" pitchFamily="34" charset="0"/>
              <a:buAutoNum type="arabicPeriod"/>
            </a:pPr>
            <a:r>
              <a:rPr lang="fa-IR" altLang="en-US" sz="3200" dirty="0">
                <a:cs typeface="2  Mitra" panose="00000400000000000000" pitchFamily="2" charset="-78"/>
              </a:rPr>
              <a:t>افرادی مبتکر و سلطه جو، کم اعتقاد به دیگران ، خشن ،زیاده گو و شنوده گان خوبی نیستند</a:t>
            </a:r>
            <a:endParaRPr lang="en-US" altLang="en-US" sz="3200" dirty="0">
              <a:cs typeface="2  Mitra" panose="00000400000000000000" pitchFamily="2" charset="-78"/>
            </a:endParaRPr>
          </a:p>
          <a:p>
            <a:pPr marL="631825" indent="-514350">
              <a:buFont typeface="Corbel" panose="020B0503020204020204" pitchFamily="34" charset="0"/>
              <a:buAutoNum type="arabicPeriod"/>
            </a:pPr>
            <a:r>
              <a:rPr lang="fa-IR" altLang="en-US" sz="3200" dirty="0">
                <a:cs typeface="2  Mitra" panose="00000400000000000000" pitchFamily="2" charset="-78"/>
              </a:rPr>
              <a:t>به وقت اهمیت بسزایی می دهند و تنهاچیزی که می خواهند اطلاعات است</a:t>
            </a:r>
            <a:endParaRPr lang="en-US" altLang="en-US" sz="3200" dirty="0">
              <a:cs typeface="2  Mitra" panose="00000400000000000000" pitchFamily="2" charset="-78"/>
            </a:endParaRPr>
          </a:p>
        </p:txBody>
      </p:sp>
      <p:pic>
        <p:nvPicPr>
          <p:cNvPr id="4" name="Picture 3"/>
          <p:cNvPicPr>
            <a:picLocks noChangeAspect="1"/>
          </p:cNvPicPr>
          <p:nvPr/>
        </p:nvPicPr>
        <p:blipFill>
          <a:blip r:embed="rId2"/>
          <a:stretch>
            <a:fillRect/>
          </a:stretch>
        </p:blipFill>
        <p:spPr>
          <a:xfrm>
            <a:off x="2" y="5919432"/>
            <a:ext cx="1069941" cy="938865"/>
          </a:xfrm>
          <a:prstGeom prst="rect">
            <a:avLst/>
          </a:prstGeom>
        </p:spPr>
      </p:pic>
    </p:spTree>
    <p:extLst>
      <p:ext uri="{BB962C8B-B14F-4D97-AF65-F5344CB8AC3E}">
        <p14:creationId xmlns:p14="http://schemas.microsoft.com/office/powerpoint/2010/main" val="404939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a:xfrm>
            <a:off x="303213" y="228600"/>
            <a:ext cx="6146800" cy="1138238"/>
          </a:xfrm>
        </p:spPr>
        <p:txBody>
          <a:bodyPr/>
          <a:lstStyle/>
          <a:p>
            <a:r>
              <a:rPr lang="ar-SA" b="1">
                <a:cs typeface="B Titr" pitchFamily="2" charset="-78"/>
              </a:rPr>
              <a:t>مذاكره اصولي</a:t>
            </a:r>
            <a:endParaRPr lang="en-US" b="1">
              <a:cs typeface="B Titr" pitchFamily="2" charset="-78"/>
            </a:endParaRPr>
          </a:p>
        </p:txBody>
      </p:sp>
      <p:sp>
        <p:nvSpPr>
          <p:cNvPr id="7171" name="Rectangle 3"/>
          <p:cNvSpPr>
            <a:spLocks noGrp="1" noRot="1" noChangeArrowheads="1"/>
          </p:cNvSpPr>
          <p:nvPr>
            <p:ph type="body" idx="1"/>
          </p:nvPr>
        </p:nvSpPr>
        <p:spPr/>
        <p:txBody>
          <a:bodyPr/>
          <a:lstStyle/>
          <a:p>
            <a:r>
              <a:rPr lang="ar-SA" sz="4400" b="1">
                <a:cs typeface="B Mitra" pitchFamily="2" charset="-78"/>
              </a:rPr>
              <a:t>برقراري ارتباط براي رسيدن به توافق براساس راه حلها وراهكارهايي كه برمعيارها وموازين قابل قبول استوار بوده ومنافع طرفين رامنصفانه تامين نمايد.</a:t>
            </a:r>
            <a:endParaRPr lang="en-US" sz="4400" b="1">
              <a:cs typeface="B Mitra" pitchFamily="2" charset="-78"/>
            </a:endParaRPr>
          </a:p>
          <a:p>
            <a:endParaRPr lang="en-US">
              <a:cs typeface="B Mitra" pitchFamily="2" charset="-78"/>
            </a:endParaRPr>
          </a:p>
        </p:txBody>
      </p:sp>
    </p:spTree>
    <p:extLst>
      <p:ext uri="{BB962C8B-B14F-4D97-AF65-F5344CB8AC3E}">
        <p14:creationId xmlns:p14="http://schemas.microsoft.com/office/powerpoint/2010/main" val="33508717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iterate type="lt">
                                    <p:tmPct val="0"/>
                                  </p:iterate>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p:cTn id="7" dur="1000" fill="hold"/>
                                        <p:tgtEl>
                                          <p:spTgt spid="7171">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717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71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6000" b="1" dirty="0">
                <a:solidFill>
                  <a:srgbClr val="FF0000"/>
                </a:solidFill>
                <a:cs typeface="2  Bardiya" panose="00000400000000000000" pitchFamily="2" charset="-78"/>
              </a:rPr>
              <a:t>گروه متفکر</a:t>
            </a:r>
          </a:p>
        </p:txBody>
      </p:sp>
      <p:sp>
        <p:nvSpPr>
          <p:cNvPr id="3" name="Content Placeholder 2"/>
          <p:cNvSpPr>
            <a:spLocks noGrp="1"/>
          </p:cNvSpPr>
          <p:nvPr>
            <p:ph idx="1"/>
          </p:nvPr>
        </p:nvSpPr>
        <p:spPr>
          <a:xfrm>
            <a:off x="484717" y="1727242"/>
            <a:ext cx="6881723" cy="4623454"/>
          </a:xfrm>
        </p:spPr>
        <p:txBody>
          <a:bodyPr>
            <a:normAutofit/>
          </a:bodyPr>
          <a:lstStyle/>
          <a:p>
            <a:pPr marL="438912" indent="-320040">
              <a:spcBef>
                <a:spcPts val="0"/>
              </a:spcBef>
              <a:buFont typeface="Arial" pitchFamily="34" charset="0"/>
              <a:buChar char="•"/>
              <a:defRPr/>
            </a:pPr>
            <a:r>
              <a:rPr lang="fa-IR" sz="3200" dirty="0">
                <a:cs typeface="2  Mitra" panose="00000400000000000000" pitchFamily="2" charset="-78"/>
              </a:rPr>
              <a:t>تصور می کنند خیلی عاقل هستند</a:t>
            </a:r>
            <a:endParaRPr lang="en-US" sz="3200" dirty="0">
              <a:cs typeface="2  Mitra" panose="00000400000000000000" pitchFamily="2" charset="-78"/>
            </a:endParaRPr>
          </a:p>
          <a:p>
            <a:pPr marL="438912" indent="-320040">
              <a:spcBef>
                <a:spcPts val="0"/>
              </a:spcBef>
              <a:buFont typeface="Arial" pitchFamily="34" charset="0"/>
              <a:buChar char="•"/>
              <a:defRPr/>
            </a:pPr>
            <a:r>
              <a:rPr lang="fa-IR" sz="3200" dirty="0">
                <a:cs typeface="2  Mitra" panose="00000400000000000000" pitchFamily="2" charset="-78"/>
              </a:rPr>
              <a:t>آنان به جزئیات علاقه مند می باشند</a:t>
            </a:r>
            <a:endParaRPr lang="en-US" sz="3200" dirty="0">
              <a:cs typeface="2  Mitra" panose="00000400000000000000" pitchFamily="2" charset="-78"/>
            </a:endParaRPr>
          </a:p>
          <a:p>
            <a:pPr marL="438912" indent="-320040">
              <a:spcBef>
                <a:spcPts val="0"/>
              </a:spcBef>
              <a:buFont typeface="Arial" pitchFamily="34" charset="0"/>
              <a:buChar char="•"/>
              <a:defRPr/>
            </a:pPr>
            <a:r>
              <a:rPr lang="fa-IR" sz="3200" dirty="0">
                <a:cs typeface="2  Mitra" panose="00000400000000000000" pitchFamily="2" charset="-78"/>
              </a:rPr>
              <a:t>به دنبال کاملترین راه حل بوده لذا درتصمیم گیری کند می باشند</a:t>
            </a:r>
            <a:endParaRPr lang="en-US" sz="3200" dirty="0">
              <a:cs typeface="2  Mitra" panose="00000400000000000000" pitchFamily="2" charset="-78"/>
            </a:endParaRPr>
          </a:p>
          <a:p>
            <a:pPr marL="438912" indent="-320040">
              <a:spcBef>
                <a:spcPts val="0"/>
              </a:spcBef>
              <a:buFont typeface="Arial" pitchFamily="34" charset="0"/>
              <a:buChar char="•"/>
              <a:defRPr/>
            </a:pPr>
            <a:r>
              <a:rPr lang="fa-IR" sz="3200" dirty="0">
                <a:cs typeface="2  Mitra" panose="00000400000000000000" pitchFamily="2" charset="-78"/>
              </a:rPr>
              <a:t>این گروه </a:t>
            </a:r>
            <a:r>
              <a:rPr lang="fa-IR" sz="3200" dirty="0" smtClean="0">
                <a:cs typeface="2  Mitra" panose="00000400000000000000" pitchFamily="2" charset="-78"/>
              </a:rPr>
              <a:t>مسائل </a:t>
            </a:r>
            <a:r>
              <a:rPr lang="fa-IR" sz="3200" dirty="0">
                <a:cs typeface="2  Mitra" panose="00000400000000000000" pitchFamily="2" charset="-78"/>
              </a:rPr>
              <a:t>را پیش از حد مورد تجزیه و تحلیل قرار می دهند</a:t>
            </a:r>
            <a:endParaRPr lang="en-US" sz="3200" dirty="0">
              <a:cs typeface="2  Mitra" panose="00000400000000000000" pitchFamily="2" charset="-78"/>
            </a:endParaRPr>
          </a:p>
          <a:p>
            <a:pPr marL="438912" indent="-320040">
              <a:spcBef>
                <a:spcPts val="0"/>
              </a:spcBef>
              <a:buFont typeface="Arial" pitchFamily="34" charset="0"/>
              <a:buChar char="•"/>
              <a:defRPr/>
            </a:pPr>
            <a:r>
              <a:rPr lang="fa-IR" sz="3200" dirty="0">
                <a:cs typeface="2  Mitra" panose="00000400000000000000" pitchFamily="2" charset="-78"/>
              </a:rPr>
              <a:t>خیلی کم ریسک می کنند</a:t>
            </a:r>
            <a:endParaRPr lang="en-US" sz="3200" dirty="0">
              <a:cs typeface="2  Mitra" panose="00000400000000000000" pitchFamily="2" charset="-78"/>
            </a:endParaRPr>
          </a:p>
          <a:p>
            <a:pPr marL="438912" indent="-320040">
              <a:spcBef>
                <a:spcPts val="0"/>
              </a:spcBef>
              <a:buFont typeface="Arial" pitchFamily="34" charset="0"/>
              <a:buChar char="•"/>
              <a:defRPr/>
            </a:pPr>
            <a:r>
              <a:rPr lang="fa-IR" sz="3200" dirty="0">
                <a:cs typeface="2  Mitra" panose="00000400000000000000" pitchFamily="2" charset="-78"/>
              </a:rPr>
              <a:t>افرادی هستند اهل تفکر،مشورت ،توجه به جزئیات محافظه کار، واقع گرا، اهل تحلیل و ارزیابی مسایل </a:t>
            </a:r>
            <a:endParaRPr lang="en-US" sz="3200" dirty="0">
              <a:cs typeface="2  Mitra" panose="00000400000000000000" pitchFamily="2" charset="-78"/>
            </a:endParaRPr>
          </a:p>
          <a:p>
            <a:pPr marL="438912" indent="-320040">
              <a:spcBef>
                <a:spcPts val="0"/>
              </a:spcBef>
              <a:buFont typeface="Arial" pitchFamily="34" charset="0"/>
              <a:buChar char="•"/>
              <a:defRPr/>
            </a:pPr>
            <a:r>
              <a:rPr lang="fa-IR" sz="3200" dirty="0">
                <a:cs typeface="2  Mitra" panose="00000400000000000000" pitchFamily="2" charset="-78"/>
              </a:rPr>
              <a:t>افرادی هستند دارای اوصاف زیاده گویی ،دودلی ،سخت گیروجدی</a:t>
            </a:r>
            <a:endParaRPr lang="en-US" sz="3200" dirty="0">
              <a:cs typeface="2  Mitra" panose="00000400000000000000" pitchFamily="2" charset="-78"/>
            </a:endParaRPr>
          </a:p>
        </p:txBody>
      </p:sp>
      <p:pic>
        <p:nvPicPr>
          <p:cNvPr id="4" name="Picture 3"/>
          <p:cNvPicPr>
            <a:picLocks noChangeAspect="1"/>
          </p:cNvPicPr>
          <p:nvPr/>
        </p:nvPicPr>
        <p:blipFill>
          <a:blip r:embed="rId2"/>
          <a:stretch>
            <a:fillRect/>
          </a:stretch>
        </p:blipFill>
        <p:spPr>
          <a:xfrm>
            <a:off x="2" y="5919402"/>
            <a:ext cx="1069941" cy="938865"/>
          </a:xfrm>
          <a:prstGeom prst="rect">
            <a:avLst/>
          </a:prstGeom>
        </p:spPr>
      </p:pic>
    </p:spTree>
    <p:extLst>
      <p:ext uri="{BB962C8B-B14F-4D97-AF65-F5344CB8AC3E}">
        <p14:creationId xmlns:p14="http://schemas.microsoft.com/office/powerpoint/2010/main" val="2881229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6000" b="1" dirty="0">
                <a:solidFill>
                  <a:srgbClr val="FF0000"/>
                </a:solidFill>
                <a:cs typeface="2  Bardiya" panose="00000400000000000000" pitchFamily="2" charset="-78"/>
              </a:rPr>
              <a:t>گروه متفکر</a:t>
            </a:r>
          </a:p>
        </p:txBody>
      </p:sp>
      <p:sp>
        <p:nvSpPr>
          <p:cNvPr id="3" name="Content Placeholder 2"/>
          <p:cNvSpPr>
            <a:spLocks noGrp="1"/>
          </p:cNvSpPr>
          <p:nvPr>
            <p:ph idx="1"/>
          </p:nvPr>
        </p:nvSpPr>
        <p:spPr>
          <a:xfrm>
            <a:off x="484585" y="1739768"/>
            <a:ext cx="7053542" cy="4686084"/>
          </a:xfrm>
        </p:spPr>
        <p:txBody>
          <a:bodyPr>
            <a:normAutofit fontScale="92500" lnSpcReduction="10000"/>
          </a:bodyPr>
          <a:lstStyle/>
          <a:p>
            <a:pPr marL="633222" indent="-514350">
              <a:spcBef>
                <a:spcPts val="0"/>
              </a:spcBef>
              <a:buNone/>
              <a:defRPr/>
            </a:pPr>
            <a:r>
              <a:rPr lang="fa-IR" sz="2400" b="1" dirty="0">
                <a:solidFill>
                  <a:srgbClr val="00B050"/>
                </a:solidFill>
                <a:cs typeface="2 Zar" pitchFamily="2" charset="-78"/>
              </a:rPr>
              <a:t>اگر دارای ویژگی های ذیل باشندبهتر عمل می </a:t>
            </a:r>
            <a:r>
              <a:rPr lang="fa-IR" sz="2400" b="1" dirty="0" smtClean="0">
                <a:solidFill>
                  <a:srgbClr val="00B050"/>
                </a:solidFill>
                <a:cs typeface="2 Zar" pitchFamily="2" charset="-78"/>
              </a:rPr>
              <a:t>کنند</a:t>
            </a:r>
            <a:br>
              <a:rPr lang="fa-IR" sz="2400" b="1" dirty="0" smtClean="0">
                <a:solidFill>
                  <a:srgbClr val="00B050"/>
                </a:solidFill>
                <a:cs typeface="2 Zar" pitchFamily="2" charset="-78"/>
              </a:rPr>
            </a:br>
            <a:endParaRPr lang="fa-IR" sz="2400" b="1" dirty="0">
              <a:solidFill>
                <a:srgbClr val="00B050"/>
              </a:solidFill>
              <a:cs typeface="2 Zar" pitchFamily="2" charset="-78"/>
            </a:endParaRPr>
          </a:p>
          <a:p>
            <a:pPr marL="438912" indent="-320040">
              <a:spcBef>
                <a:spcPts val="0"/>
              </a:spcBef>
              <a:buFont typeface="Wingdings 2"/>
              <a:buChar char=""/>
              <a:defRPr/>
            </a:pPr>
            <a:r>
              <a:rPr lang="fa-IR" sz="2400" dirty="0">
                <a:cs typeface="2  Mitra" panose="00000400000000000000" pitchFamily="2" charset="-78"/>
              </a:rPr>
              <a:t>سرعت در تصمیم گیری،کم توجهی به جزئیات،ریسک پذیری زیاد،مواجهه به مخالفت ها نه اجتناب از آن</a:t>
            </a:r>
            <a:endParaRPr lang="en-US" sz="2400" dirty="0">
              <a:cs typeface="2  Mitra" panose="00000400000000000000" pitchFamily="2" charset="-78"/>
            </a:endParaRPr>
          </a:p>
          <a:p>
            <a:pPr marL="438912" indent="-320040">
              <a:spcBef>
                <a:spcPts val="0"/>
              </a:spcBef>
              <a:buFont typeface="Wingdings 2"/>
              <a:buChar char=""/>
              <a:defRPr/>
            </a:pPr>
            <a:r>
              <a:rPr lang="fa-IR" sz="2400" b="1" dirty="0">
                <a:cs typeface="2  Mitra" panose="00000400000000000000" pitchFamily="2" charset="-78"/>
              </a:rPr>
              <a:t>دربرخورد با این افراد که باید:</a:t>
            </a:r>
            <a:endParaRPr lang="en-US" sz="2400" dirty="0">
              <a:cs typeface="2  Mitra" panose="00000400000000000000" pitchFamily="2" charset="-78"/>
            </a:endParaRPr>
          </a:p>
          <a:p>
            <a:pPr marL="438912" indent="-320040">
              <a:spcBef>
                <a:spcPts val="0"/>
              </a:spcBef>
              <a:buFont typeface="Wingdings 2"/>
              <a:buChar char=""/>
              <a:defRPr/>
            </a:pPr>
            <a:r>
              <a:rPr lang="fa-IR" sz="2400" dirty="0">
                <a:cs typeface="2  Mitra" panose="00000400000000000000" pitchFamily="2" charset="-78"/>
              </a:rPr>
              <a:t>نشان دهید به همه جوانب آنچه می خواهید به آنها بگویید اندیشیده اید.</a:t>
            </a:r>
            <a:endParaRPr lang="en-US" sz="2400" dirty="0">
              <a:cs typeface="2  Mitra" panose="00000400000000000000" pitchFamily="2" charset="-78"/>
            </a:endParaRPr>
          </a:p>
          <a:p>
            <a:pPr marL="438912" indent="-320040">
              <a:spcBef>
                <a:spcPts val="0"/>
              </a:spcBef>
              <a:buFont typeface="Wingdings 2"/>
              <a:buChar char=""/>
              <a:defRPr/>
            </a:pPr>
            <a:r>
              <a:rPr lang="fa-IR" sz="2400" dirty="0">
                <a:cs typeface="2  Mitra" panose="00000400000000000000" pitchFamily="2" charset="-78"/>
              </a:rPr>
              <a:t>برای متقاعد کردن آنان مرحله به مرحله پیش روید.</a:t>
            </a:r>
            <a:endParaRPr lang="en-US" sz="2400" dirty="0">
              <a:cs typeface="2  Mitra" panose="00000400000000000000" pitchFamily="2" charset="-78"/>
            </a:endParaRPr>
          </a:p>
          <a:p>
            <a:pPr marL="438912" indent="-320040">
              <a:spcBef>
                <a:spcPts val="0"/>
              </a:spcBef>
              <a:buFont typeface="Wingdings 2"/>
              <a:buChar char=""/>
              <a:defRPr/>
            </a:pPr>
            <a:r>
              <a:rPr lang="fa-IR" sz="2400" dirty="0">
                <a:cs typeface="2  Mitra" panose="00000400000000000000" pitchFamily="2" charset="-78"/>
              </a:rPr>
              <a:t>برای نشان دادن استدلال خویش از نقشه و آمار استفاده کنید.</a:t>
            </a:r>
            <a:endParaRPr lang="en-US" sz="2400" dirty="0">
              <a:cs typeface="2  Mitra" panose="00000400000000000000" pitchFamily="2" charset="-78"/>
            </a:endParaRPr>
          </a:p>
          <a:p>
            <a:pPr marL="438912" indent="-320040">
              <a:spcBef>
                <a:spcPts val="0"/>
              </a:spcBef>
              <a:buFont typeface="Wingdings 2"/>
              <a:buChar char=""/>
              <a:defRPr/>
            </a:pPr>
            <a:r>
              <a:rPr lang="fa-IR" sz="2400" dirty="0">
                <a:cs typeface="2  Mitra" panose="00000400000000000000" pitchFamily="2" charset="-78"/>
              </a:rPr>
              <a:t>برای هریک از مراحل اجرایی برنامه داشته باشید و آنرا ارائه کنید.</a:t>
            </a:r>
            <a:endParaRPr lang="en-US" sz="2400" dirty="0">
              <a:cs typeface="2  Mitra" panose="00000400000000000000" pitchFamily="2" charset="-78"/>
            </a:endParaRPr>
          </a:p>
          <a:p>
            <a:pPr marL="438912" indent="-320040">
              <a:spcBef>
                <a:spcPts val="0"/>
              </a:spcBef>
              <a:buFont typeface="Wingdings 2"/>
              <a:buChar char=""/>
              <a:defRPr/>
            </a:pPr>
            <a:r>
              <a:rPr lang="fa-IR" sz="2400" dirty="0">
                <a:cs typeface="2  Mitra" panose="00000400000000000000" pitchFamily="2" charset="-78"/>
              </a:rPr>
              <a:t>هنگام تبادل نظر با آنها دقیق و واقع بین باشید به آنها فرصت دهید تا بدانند که شما قابل اعتماد هستید .</a:t>
            </a:r>
            <a:endParaRPr lang="en-US" sz="2400" dirty="0">
              <a:cs typeface="2  Mitra" panose="00000400000000000000" pitchFamily="2" charset="-78"/>
            </a:endParaRPr>
          </a:p>
          <a:p>
            <a:pPr marL="438912" indent="-320040">
              <a:spcBef>
                <a:spcPts val="0"/>
              </a:spcBef>
              <a:buFont typeface="Wingdings 2"/>
              <a:buChar char=""/>
              <a:defRPr/>
            </a:pPr>
            <a:r>
              <a:rPr lang="fa-IR" sz="2400" dirty="0">
                <a:cs typeface="2  Mitra" panose="00000400000000000000" pitchFamily="2" charset="-78"/>
              </a:rPr>
              <a:t>ازعقاید دیگران بعنوان مدرک ودلیل استفاده نکنید.</a:t>
            </a:r>
            <a:endParaRPr lang="en-US" sz="2400" dirty="0">
              <a:cs typeface="2  Mitra" panose="00000400000000000000" pitchFamily="2" charset="-78"/>
            </a:endParaRPr>
          </a:p>
          <a:p>
            <a:pPr marL="438912" indent="-320040">
              <a:spcBef>
                <a:spcPts val="0"/>
              </a:spcBef>
              <a:buFont typeface="Wingdings 2"/>
              <a:buChar char=""/>
              <a:defRPr/>
            </a:pPr>
            <a:r>
              <a:rPr lang="fa-IR" sz="2400" dirty="0">
                <a:cs typeface="2  Mitra" panose="00000400000000000000" pitchFamily="2" charset="-78"/>
              </a:rPr>
              <a:t>هنگام گفتگو با آنها بی نظم وبی برنامه نباشید.</a:t>
            </a:r>
            <a:endParaRPr lang="en-US" sz="2400" dirty="0">
              <a:cs typeface="2  Mitra" panose="00000400000000000000" pitchFamily="2" charset="-78"/>
            </a:endParaRPr>
          </a:p>
          <a:p>
            <a:pPr marL="438912" indent="-320040">
              <a:spcBef>
                <a:spcPts val="0"/>
              </a:spcBef>
              <a:buFont typeface="Wingdings 2"/>
              <a:buChar char=""/>
              <a:defRPr/>
            </a:pPr>
            <a:r>
              <a:rPr lang="fa-IR" sz="2400" dirty="0">
                <a:cs typeface="2  Mitra" panose="00000400000000000000" pitchFamily="2" charset="-78"/>
              </a:rPr>
              <a:t>با آنها خودمانی رفتار نکنید بلکه سعی کنید رسمی باشید و با صدای بلند صحبت نکنید.</a:t>
            </a:r>
            <a:endParaRPr lang="en-US" sz="2400" dirty="0">
              <a:cs typeface="2  Mitra" panose="00000400000000000000" pitchFamily="2" charset="-78"/>
            </a:endParaRPr>
          </a:p>
        </p:txBody>
      </p:sp>
      <p:pic>
        <p:nvPicPr>
          <p:cNvPr id="4" name="Picture 3"/>
          <p:cNvPicPr>
            <a:picLocks noChangeAspect="1"/>
          </p:cNvPicPr>
          <p:nvPr/>
        </p:nvPicPr>
        <p:blipFill>
          <a:blip r:embed="rId2"/>
          <a:stretch>
            <a:fillRect/>
          </a:stretch>
        </p:blipFill>
        <p:spPr>
          <a:xfrm>
            <a:off x="2" y="5919370"/>
            <a:ext cx="1069941" cy="938865"/>
          </a:xfrm>
          <a:prstGeom prst="rect">
            <a:avLst/>
          </a:prstGeom>
        </p:spPr>
      </p:pic>
    </p:spTree>
    <p:extLst>
      <p:ext uri="{BB962C8B-B14F-4D97-AF65-F5344CB8AC3E}">
        <p14:creationId xmlns:p14="http://schemas.microsoft.com/office/powerpoint/2010/main" val="2028029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6000" b="1" dirty="0">
                <a:solidFill>
                  <a:srgbClr val="FF0000"/>
                </a:solidFill>
                <a:cs typeface="2  Bardiya" panose="00000400000000000000" pitchFamily="2" charset="-78"/>
              </a:rPr>
              <a:t>نحوه برخورد</a:t>
            </a:r>
          </a:p>
        </p:txBody>
      </p:sp>
      <p:sp>
        <p:nvSpPr>
          <p:cNvPr id="3" name="Content Placeholder 2"/>
          <p:cNvSpPr>
            <a:spLocks noGrp="1"/>
          </p:cNvSpPr>
          <p:nvPr>
            <p:ph idx="1"/>
          </p:nvPr>
        </p:nvSpPr>
        <p:spPr>
          <a:xfrm>
            <a:off x="632632" y="1853248"/>
            <a:ext cx="6757645" cy="4410512"/>
          </a:xfrm>
        </p:spPr>
        <p:txBody>
          <a:bodyPr>
            <a:noAutofit/>
          </a:bodyPr>
          <a:lstStyle/>
          <a:p>
            <a:pPr marL="438912" indent="-320040">
              <a:spcBef>
                <a:spcPts val="0"/>
              </a:spcBef>
              <a:buFont typeface="Wingdings 2"/>
              <a:buChar char=""/>
              <a:defRPr/>
            </a:pPr>
            <a:r>
              <a:rPr lang="fa-IR" sz="3200" dirty="0">
                <a:cs typeface="2  Mitra" panose="00000400000000000000" pitchFamily="2" charset="-78"/>
              </a:rPr>
              <a:t>نیازها و احتیاجات آنان را در مذاکره تشخیص دهید</a:t>
            </a:r>
            <a:endParaRPr lang="en-US" sz="3200" dirty="0">
              <a:cs typeface="2  Mitra" panose="00000400000000000000" pitchFamily="2" charset="-78"/>
            </a:endParaRPr>
          </a:p>
          <a:p>
            <a:pPr marL="438912" indent="-320040">
              <a:spcBef>
                <a:spcPts val="0"/>
              </a:spcBef>
              <a:buFont typeface="Wingdings 2"/>
              <a:buChar char=""/>
              <a:defRPr/>
            </a:pPr>
            <a:r>
              <a:rPr lang="fa-IR" sz="3200" dirty="0">
                <a:cs typeface="2  Mitra" panose="00000400000000000000" pitchFamily="2" charset="-78"/>
              </a:rPr>
              <a:t>برای ارایه نقطه نظرات آنهارا ترغیب کنید</a:t>
            </a:r>
            <a:endParaRPr lang="en-US" sz="3200" dirty="0">
              <a:cs typeface="2  Mitra" panose="00000400000000000000" pitchFamily="2" charset="-78"/>
            </a:endParaRPr>
          </a:p>
          <a:p>
            <a:pPr marL="438912" indent="-320040">
              <a:spcBef>
                <a:spcPts val="0"/>
              </a:spcBef>
              <a:buFont typeface="Wingdings 2"/>
              <a:buChar char=""/>
              <a:defRPr/>
            </a:pPr>
            <a:r>
              <a:rPr lang="fa-IR" sz="3200" dirty="0">
                <a:cs typeface="2  Mitra" panose="00000400000000000000" pitchFamily="2" charset="-78"/>
              </a:rPr>
              <a:t>درباره کلیات صحبت کنید </a:t>
            </a:r>
            <a:endParaRPr lang="en-US" sz="3200" dirty="0">
              <a:cs typeface="2  Mitra" panose="00000400000000000000" pitchFamily="2" charset="-78"/>
            </a:endParaRPr>
          </a:p>
          <a:p>
            <a:pPr marL="438912" indent="-320040">
              <a:spcBef>
                <a:spcPts val="0"/>
              </a:spcBef>
              <a:buFont typeface="Wingdings 2"/>
              <a:buChar char=""/>
              <a:defRPr/>
            </a:pPr>
            <a:r>
              <a:rPr lang="fa-IR" sz="3200" dirty="0">
                <a:cs typeface="2  Mitra" panose="00000400000000000000" pitchFamily="2" charset="-78"/>
              </a:rPr>
              <a:t>نظریات آماده ای داشته باشید تا آنها را ارئه دهید</a:t>
            </a:r>
            <a:endParaRPr lang="en-US" sz="3200" dirty="0">
              <a:cs typeface="2  Mitra" panose="00000400000000000000" pitchFamily="2" charset="-78"/>
            </a:endParaRPr>
          </a:p>
          <a:p>
            <a:pPr marL="438912" indent="-320040">
              <a:spcBef>
                <a:spcPts val="0"/>
              </a:spcBef>
              <a:buFont typeface="Wingdings 2"/>
              <a:buChar char=""/>
              <a:defRPr/>
            </a:pPr>
            <a:r>
              <a:rPr lang="fa-IR" sz="3200" dirty="0">
                <a:cs typeface="2  Mitra" panose="00000400000000000000" pitchFamily="2" charset="-78"/>
              </a:rPr>
              <a:t>هنگام صحبت سعی کنید امیدها ، آرزوها و نظریات آنها را تایید کنید</a:t>
            </a:r>
            <a:endParaRPr lang="en-US" sz="3200" dirty="0">
              <a:cs typeface="2  Mitra" panose="00000400000000000000" pitchFamily="2" charset="-78"/>
            </a:endParaRPr>
          </a:p>
          <a:p>
            <a:pPr marL="438912" indent="-320040">
              <a:spcBef>
                <a:spcPts val="0"/>
              </a:spcBef>
              <a:buFont typeface="Wingdings 2"/>
              <a:buChar char=""/>
              <a:defRPr/>
            </a:pPr>
            <a:r>
              <a:rPr lang="fa-IR" sz="3200" dirty="0">
                <a:cs typeface="2  Mitra" panose="00000400000000000000" pitchFamily="2" charset="-78"/>
              </a:rPr>
              <a:t>از افرادی که آنها را مهم می پندارند نقل قولهایی برای تایید خود ارائه دهید</a:t>
            </a:r>
            <a:endParaRPr lang="en-US" sz="3200" dirty="0">
              <a:cs typeface="2  Mitra" panose="00000400000000000000" pitchFamily="2" charset="-78"/>
            </a:endParaRPr>
          </a:p>
          <a:p>
            <a:pPr marL="438912" indent="-320040">
              <a:spcBef>
                <a:spcPts val="0"/>
              </a:spcBef>
              <a:buFont typeface="Wingdings 2"/>
              <a:buChar char=""/>
              <a:defRPr/>
            </a:pPr>
            <a:r>
              <a:rPr lang="fa-IR" sz="3200" dirty="0">
                <a:cs typeface="2  Mitra" panose="00000400000000000000" pitchFamily="2" charset="-78"/>
              </a:rPr>
              <a:t>برای آنها قانون وضع نکنید </a:t>
            </a:r>
            <a:endParaRPr lang="en-US" sz="3200" dirty="0">
              <a:cs typeface="2  Mitra" panose="00000400000000000000" pitchFamily="2" charset="-78"/>
            </a:endParaRPr>
          </a:p>
          <a:p>
            <a:pPr marL="438912" indent="-320040">
              <a:spcBef>
                <a:spcPts val="0"/>
              </a:spcBef>
              <a:buFont typeface="Wingdings 2"/>
              <a:buChar char=""/>
              <a:defRPr/>
            </a:pPr>
            <a:r>
              <a:rPr lang="fa-IR" sz="3200" dirty="0">
                <a:cs typeface="2  Mitra" panose="00000400000000000000" pitchFamily="2" charset="-78"/>
              </a:rPr>
              <a:t>با آنها سرد و بی احساس نباشید </a:t>
            </a:r>
            <a:endParaRPr lang="en-US" sz="3200" dirty="0">
              <a:cs typeface="2  Mitra" panose="00000400000000000000" pitchFamily="2" charset="-78"/>
            </a:endParaRPr>
          </a:p>
          <a:p>
            <a:pPr marL="438912" indent="-320040">
              <a:spcBef>
                <a:spcPts val="0"/>
              </a:spcBef>
              <a:buFont typeface="Wingdings 2"/>
              <a:buChar char=""/>
              <a:defRPr/>
            </a:pPr>
            <a:r>
              <a:rPr lang="fa-IR" sz="3200" dirty="0">
                <a:cs typeface="2  Mitra" panose="00000400000000000000" pitchFamily="2" charset="-78"/>
              </a:rPr>
              <a:t>هنگام گفتگو با آنها خود را در مورد نظریات خود تعصب نشان ندهید</a:t>
            </a:r>
            <a:endParaRPr lang="en-US" sz="3200" dirty="0">
              <a:cs typeface="2  Mitra" panose="00000400000000000000" pitchFamily="2" charset="-78"/>
            </a:endParaRPr>
          </a:p>
        </p:txBody>
      </p:sp>
      <p:pic>
        <p:nvPicPr>
          <p:cNvPr id="4" name="Picture 3"/>
          <p:cNvPicPr>
            <a:picLocks noChangeAspect="1"/>
          </p:cNvPicPr>
          <p:nvPr/>
        </p:nvPicPr>
        <p:blipFill>
          <a:blip r:embed="rId2"/>
          <a:stretch>
            <a:fillRect/>
          </a:stretch>
        </p:blipFill>
        <p:spPr>
          <a:xfrm>
            <a:off x="2" y="5919336"/>
            <a:ext cx="1069941" cy="938865"/>
          </a:xfrm>
          <a:prstGeom prst="rect">
            <a:avLst/>
          </a:prstGeom>
        </p:spPr>
      </p:pic>
    </p:spTree>
    <p:extLst>
      <p:ext uri="{BB962C8B-B14F-4D97-AF65-F5344CB8AC3E}">
        <p14:creationId xmlns:p14="http://schemas.microsoft.com/office/powerpoint/2010/main" val="926664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6000" b="1" dirty="0">
                <a:solidFill>
                  <a:srgbClr val="FF0000"/>
                </a:solidFill>
                <a:cs typeface="2  Bardiya" panose="00000400000000000000" pitchFamily="2" charset="-78"/>
              </a:rPr>
              <a:t>گروه عمل گرا</a:t>
            </a:r>
          </a:p>
        </p:txBody>
      </p:sp>
      <p:sp>
        <p:nvSpPr>
          <p:cNvPr id="3" name="Content Placeholder 2"/>
          <p:cNvSpPr>
            <a:spLocks noGrp="1"/>
          </p:cNvSpPr>
          <p:nvPr>
            <p:ph idx="1"/>
          </p:nvPr>
        </p:nvSpPr>
        <p:spPr>
          <a:xfrm>
            <a:off x="695195" y="1739767"/>
            <a:ext cx="6842931" cy="4673559"/>
          </a:xfrm>
        </p:spPr>
        <p:txBody>
          <a:bodyPr>
            <a:noAutofit/>
          </a:bodyPr>
          <a:lstStyle/>
          <a:p>
            <a:pPr marL="631825" indent="-514350">
              <a:buFont typeface="Corbel" panose="020B0503020204020204" pitchFamily="34" charset="0"/>
              <a:buAutoNum type="arabicPeriod"/>
            </a:pPr>
            <a:r>
              <a:rPr lang="fa-IR" altLang="en-US" sz="3200" dirty="0">
                <a:cs typeface="2  Mitra" panose="00000400000000000000" pitchFamily="2" charset="-78"/>
              </a:rPr>
              <a:t>افرادی جسور رقابت جو و توانا هستند و به نتایج می اندیشند</a:t>
            </a:r>
            <a:endParaRPr lang="en-US" altLang="en-US" sz="3200" dirty="0">
              <a:cs typeface="2  Mitra" panose="00000400000000000000" pitchFamily="2" charset="-78"/>
            </a:endParaRPr>
          </a:p>
          <a:p>
            <a:pPr marL="631825" indent="-514350">
              <a:buFont typeface="Corbel" panose="020B0503020204020204" pitchFamily="34" charset="0"/>
              <a:buAutoNum type="arabicPeriod"/>
            </a:pPr>
            <a:r>
              <a:rPr lang="fa-IR" altLang="en-US" sz="3200" dirty="0">
                <a:cs typeface="2  Mitra" panose="00000400000000000000" pitchFamily="2" charset="-78"/>
              </a:rPr>
              <a:t>مسئولیت پذیر و از قبول کارهای نامعقول اکراه دارند</a:t>
            </a:r>
            <a:endParaRPr lang="en-US" altLang="en-US" sz="3200" dirty="0">
              <a:cs typeface="2  Mitra" panose="00000400000000000000" pitchFamily="2" charset="-78"/>
            </a:endParaRPr>
          </a:p>
          <a:p>
            <a:pPr marL="631825" indent="-514350">
              <a:buFont typeface="Corbel" panose="020B0503020204020204" pitchFamily="34" charset="0"/>
              <a:buAutoNum type="arabicPeriod"/>
            </a:pPr>
            <a:r>
              <a:rPr lang="fa-IR" altLang="en-US" sz="3200" dirty="0">
                <a:cs typeface="2  Mitra" panose="00000400000000000000" pitchFamily="2" charset="-78"/>
              </a:rPr>
              <a:t>در حل مشکلات توانا و به انجام کارهای بزرگ که احتمال خطر دارند دست میزنند</a:t>
            </a:r>
            <a:endParaRPr lang="en-US" altLang="en-US" sz="3200" dirty="0">
              <a:cs typeface="2  Mitra" panose="00000400000000000000" pitchFamily="2" charset="-78"/>
            </a:endParaRPr>
          </a:p>
          <a:p>
            <a:pPr marL="631825" indent="-514350">
              <a:buFont typeface="Corbel" panose="020B0503020204020204" pitchFamily="34" charset="0"/>
              <a:buAutoNum type="arabicPeriod"/>
            </a:pPr>
            <a:r>
              <a:rPr lang="fa-IR" altLang="en-US" sz="3200" dirty="0">
                <a:cs typeface="2  Mitra" panose="00000400000000000000" pitchFamily="2" charset="-78"/>
              </a:rPr>
              <a:t>افرادی مبتکر و سلطه جو، کم اعتقاد به دیگران ، خشن ،زیاده گو و شنوده گان خوبی نیستند</a:t>
            </a:r>
            <a:endParaRPr lang="en-US" altLang="en-US" sz="3200" dirty="0">
              <a:cs typeface="2  Mitra" panose="00000400000000000000" pitchFamily="2" charset="-78"/>
            </a:endParaRPr>
          </a:p>
          <a:p>
            <a:pPr marL="631825" indent="-514350">
              <a:buFont typeface="Corbel" panose="020B0503020204020204" pitchFamily="34" charset="0"/>
              <a:buAutoNum type="arabicPeriod"/>
            </a:pPr>
            <a:r>
              <a:rPr lang="fa-IR" altLang="en-US" sz="3200" dirty="0">
                <a:cs typeface="2  Mitra" panose="00000400000000000000" pitchFamily="2" charset="-78"/>
              </a:rPr>
              <a:t>به وقت اهمیت بسزایی می دهند و تنهاچیزی که می خواهند اطلاعات است</a:t>
            </a:r>
            <a:endParaRPr lang="en-US" altLang="en-US" sz="3200" dirty="0">
              <a:cs typeface="2  Mitra" panose="00000400000000000000" pitchFamily="2" charset="-78"/>
            </a:endParaRPr>
          </a:p>
        </p:txBody>
      </p:sp>
      <p:pic>
        <p:nvPicPr>
          <p:cNvPr id="4" name="Picture 3"/>
          <p:cNvPicPr>
            <a:picLocks noChangeAspect="1"/>
          </p:cNvPicPr>
          <p:nvPr/>
        </p:nvPicPr>
        <p:blipFill>
          <a:blip r:embed="rId2"/>
          <a:stretch>
            <a:fillRect/>
          </a:stretch>
        </p:blipFill>
        <p:spPr>
          <a:xfrm>
            <a:off x="2" y="5919300"/>
            <a:ext cx="1069941" cy="938865"/>
          </a:xfrm>
          <a:prstGeom prst="rect">
            <a:avLst/>
          </a:prstGeom>
        </p:spPr>
      </p:pic>
    </p:spTree>
    <p:extLst>
      <p:ext uri="{BB962C8B-B14F-4D97-AF65-F5344CB8AC3E}">
        <p14:creationId xmlns:p14="http://schemas.microsoft.com/office/powerpoint/2010/main" val="1722438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6000" b="1" dirty="0">
                <a:solidFill>
                  <a:srgbClr val="FF0000"/>
                </a:solidFill>
                <a:cs typeface="2  Bardiya" panose="00000400000000000000" pitchFamily="2" charset="-78"/>
              </a:rPr>
              <a:t>گروه متفکر</a:t>
            </a:r>
          </a:p>
        </p:txBody>
      </p:sp>
      <p:sp>
        <p:nvSpPr>
          <p:cNvPr id="3" name="Content Placeholder 2"/>
          <p:cNvSpPr>
            <a:spLocks noGrp="1"/>
          </p:cNvSpPr>
          <p:nvPr>
            <p:ph idx="1"/>
          </p:nvPr>
        </p:nvSpPr>
        <p:spPr>
          <a:xfrm>
            <a:off x="484647" y="1727242"/>
            <a:ext cx="6881723" cy="4623454"/>
          </a:xfrm>
        </p:spPr>
        <p:txBody>
          <a:bodyPr>
            <a:normAutofit/>
          </a:bodyPr>
          <a:lstStyle/>
          <a:p>
            <a:pPr marL="438912" indent="-320040">
              <a:spcBef>
                <a:spcPts val="0"/>
              </a:spcBef>
              <a:buFont typeface="Arial" pitchFamily="34" charset="0"/>
              <a:buChar char="•"/>
              <a:defRPr/>
            </a:pPr>
            <a:r>
              <a:rPr lang="fa-IR" sz="3200" dirty="0">
                <a:cs typeface="2  Mitra" panose="00000400000000000000" pitchFamily="2" charset="-78"/>
              </a:rPr>
              <a:t>تصور می کنند خیلی عاقل هستند</a:t>
            </a:r>
            <a:endParaRPr lang="en-US" sz="3200" dirty="0">
              <a:cs typeface="2  Mitra" panose="00000400000000000000" pitchFamily="2" charset="-78"/>
            </a:endParaRPr>
          </a:p>
          <a:p>
            <a:pPr marL="438912" indent="-320040">
              <a:spcBef>
                <a:spcPts val="0"/>
              </a:spcBef>
              <a:buFont typeface="Arial" pitchFamily="34" charset="0"/>
              <a:buChar char="•"/>
              <a:defRPr/>
            </a:pPr>
            <a:r>
              <a:rPr lang="fa-IR" sz="3200" dirty="0">
                <a:cs typeface="2  Mitra" panose="00000400000000000000" pitchFamily="2" charset="-78"/>
              </a:rPr>
              <a:t>آنان به جزئیات علاقه مند می باشند</a:t>
            </a:r>
            <a:endParaRPr lang="en-US" sz="3200" dirty="0">
              <a:cs typeface="2  Mitra" panose="00000400000000000000" pitchFamily="2" charset="-78"/>
            </a:endParaRPr>
          </a:p>
          <a:p>
            <a:pPr marL="438912" indent="-320040">
              <a:spcBef>
                <a:spcPts val="0"/>
              </a:spcBef>
              <a:buFont typeface="Arial" pitchFamily="34" charset="0"/>
              <a:buChar char="•"/>
              <a:defRPr/>
            </a:pPr>
            <a:r>
              <a:rPr lang="fa-IR" sz="3200" dirty="0">
                <a:cs typeface="2  Mitra" panose="00000400000000000000" pitchFamily="2" charset="-78"/>
              </a:rPr>
              <a:t>به دنبال کاملترین راه حل بوده لذا درتصمیم گیری کند می باشند</a:t>
            </a:r>
            <a:endParaRPr lang="en-US" sz="3200" dirty="0">
              <a:cs typeface="2  Mitra" panose="00000400000000000000" pitchFamily="2" charset="-78"/>
            </a:endParaRPr>
          </a:p>
          <a:p>
            <a:pPr marL="438912" indent="-320040">
              <a:spcBef>
                <a:spcPts val="0"/>
              </a:spcBef>
              <a:buFont typeface="Arial" pitchFamily="34" charset="0"/>
              <a:buChar char="•"/>
              <a:defRPr/>
            </a:pPr>
            <a:r>
              <a:rPr lang="fa-IR" sz="3200" dirty="0">
                <a:cs typeface="2  Mitra" panose="00000400000000000000" pitchFamily="2" charset="-78"/>
              </a:rPr>
              <a:t>این گروه </a:t>
            </a:r>
            <a:r>
              <a:rPr lang="fa-IR" sz="3200" dirty="0" smtClean="0">
                <a:cs typeface="2  Mitra" panose="00000400000000000000" pitchFamily="2" charset="-78"/>
              </a:rPr>
              <a:t>مسائل </a:t>
            </a:r>
            <a:r>
              <a:rPr lang="fa-IR" sz="3200" dirty="0">
                <a:cs typeface="2  Mitra" panose="00000400000000000000" pitchFamily="2" charset="-78"/>
              </a:rPr>
              <a:t>را پیش از حد مورد تجزیه و تحلیل قرار می دهند</a:t>
            </a:r>
            <a:endParaRPr lang="en-US" sz="3200" dirty="0">
              <a:cs typeface="2  Mitra" panose="00000400000000000000" pitchFamily="2" charset="-78"/>
            </a:endParaRPr>
          </a:p>
          <a:p>
            <a:pPr marL="438912" indent="-320040">
              <a:spcBef>
                <a:spcPts val="0"/>
              </a:spcBef>
              <a:buFont typeface="Arial" pitchFamily="34" charset="0"/>
              <a:buChar char="•"/>
              <a:defRPr/>
            </a:pPr>
            <a:r>
              <a:rPr lang="fa-IR" sz="3200" dirty="0">
                <a:cs typeface="2  Mitra" panose="00000400000000000000" pitchFamily="2" charset="-78"/>
              </a:rPr>
              <a:t>خیلی کم ریسک می کنند</a:t>
            </a:r>
            <a:endParaRPr lang="en-US" sz="3200" dirty="0">
              <a:cs typeface="2  Mitra" panose="00000400000000000000" pitchFamily="2" charset="-78"/>
            </a:endParaRPr>
          </a:p>
          <a:p>
            <a:pPr marL="438912" indent="-320040">
              <a:spcBef>
                <a:spcPts val="0"/>
              </a:spcBef>
              <a:buFont typeface="Arial" pitchFamily="34" charset="0"/>
              <a:buChar char="•"/>
              <a:defRPr/>
            </a:pPr>
            <a:r>
              <a:rPr lang="fa-IR" sz="3200" dirty="0">
                <a:cs typeface="2  Mitra" panose="00000400000000000000" pitchFamily="2" charset="-78"/>
              </a:rPr>
              <a:t>افرادی هستند اهل تفکر،مشورت ،توجه به جزئیات محافظه کار، واقع گرا، اهل تحلیل و ارزیابی مسایل </a:t>
            </a:r>
            <a:endParaRPr lang="en-US" sz="3200" dirty="0">
              <a:cs typeface="2  Mitra" panose="00000400000000000000" pitchFamily="2" charset="-78"/>
            </a:endParaRPr>
          </a:p>
          <a:p>
            <a:pPr marL="438912" indent="-320040">
              <a:spcBef>
                <a:spcPts val="0"/>
              </a:spcBef>
              <a:buFont typeface="Arial" pitchFamily="34" charset="0"/>
              <a:buChar char="•"/>
              <a:defRPr/>
            </a:pPr>
            <a:r>
              <a:rPr lang="fa-IR" sz="3200" dirty="0">
                <a:cs typeface="2  Mitra" panose="00000400000000000000" pitchFamily="2" charset="-78"/>
              </a:rPr>
              <a:t>افرادی هستند دارای اوصاف زیاده گویی ،دودلی ،سخت گیروجدی</a:t>
            </a:r>
            <a:endParaRPr lang="en-US" sz="3200" dirty="0">
              <a:cs typeface="2  Mitra" panose="00000400000000000000" pitchFamily="2" charset="-78"/>
            </a:endParaRPr>
          </a:p>
        </p:txBody>
      </p:sp>
      <p:pic>
        <p:nvPicPr>
          <p:cNvPr id="4" name="Picture 3"/>
          <p:cNvPicPr>
            <a:picLocks noChangeAspect="1"/>
          </p:cNvPicPr>
          <p:nvPr/>
        </p:nvPicPr>
        <p:blipFill>
          <a:blip r:embed="rId2"/>
          <a:stretch>
            <a:fillRect/>
          </a:stretch>
        </p:blipFill>
        <p:spPr>
          <a:xfrm>
            <a:off x="2" y="5919262"/>
            <a:ext cx="1069941" cy="938865"/>
          </a:xfrm>
          <a:prstGeom prst="rect">
            <a:avLst/>
          </a:prstGeom>
        </p:spPr>
      </p:pic>
    </p:spTree>
    <p:extLst>
      <p:ext uri="{BB962C8B-B14F-4D97-AF65-F5344CB8AC3E}">
        <p14:creationId xmlns:p14="http://schemas.microsoft.com/office/powerpoint/2010/main" val="688552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6000" b="1" dirty="0">
                <a:solidFill>
                  <a:srgbClr val="FF0000"/>
                </a:solidFill>
                <a:cs typeface="2  Bardiya" panose="00000400000000000000" pitchFamily="2" charset="-78"/>
              </a:rPr>
              <a:t>گروه متفکر</a:t>
            </a:r>
          </a:p>
        </p:txBody>
      </p:sp>
      <p:sp>
        <p:nvSpPr>
          <p:cNvPr id="3" name="Content Placeholder 2"/>
          <p:cNvSpPr>
            <a:spLocks noGrp="1"/>
          </p:cNvSpPr>
          <p:nvPr>
            <p:ph idx="1"/>
          </p:nvPr>
        </p:nvSpPr>
        <p:spPr>
          <a:xfrm>
            <a:off x="484585" y="1739768"/>
            <a:ext cx="7053542" cy="4686084"/>
          </a:xfrm>
        </p:spPr>
        <p:txBody>
          <a:bodyPr>
            <a:normAutofit fontScale="92500" lnSpcReduction="10000"/>
          </a:bodyPr>
          <a:lstStyle/>
          <a:p>
            <a:pPr marL="633222" indent="-514350">
              <a:spcBef>
                <a:spcPts val="0"/>
              </a:spcBef>
              <a:buNone/>
              <a:defRPr/>
            </a:pPr>
            <a:r>
              <a:rPr lang="fa-IR" sz="2400" b="1" dirty="0">
                <a:solidFill>
                  <a:srgbClr val="00B050"/>
                </a:solidFill>
                <a:cs typeface="2 Zar" pitchFamily="2" charset="-78"/>
              </a:rPr>
              <a:t>اگر دارای ویژگی های ذیل باشندبهتر عمل می </a:t>
            </a:r>
            <a:r>
              <a:rPr lang="fa-IR" sz="2400" b="1" dirty="0" smtClean="0">
                <a:solidFill>
                  <a:srgbClr val="00B050"/>
                </a:solidFill>
                <a:cs typeface="2 Zar" pitchFamily="2" charset="-78"/>
              </a:rPr>
              <a:t>کنند</a:t>
            </a:r>
            <a:br>
              <a:rPr lang="fa-IR" sz="2400" b="1" dirty="0" smtClean="0">
                <a:solidFill>
                  <a:srgbClr val="00B050"/>
                </a:solidFill>
                <a:cs typeface="2 Zar" pitchFamily="2" charset="-78"/>
              </a:rPr>
            </a:br>
            <a:endParaRPr lang="fa-IR" sz="2400" b="1" dirty="0">
              <a:solidFill>
                <a:srgbClr val="00B050"/>
              </a:solidFill>
              <a:cs typeface="2 Zar" pitchFamily="2" charset="-78"/>
            </a:endParaRPr>
          </a:p>
          <a:p>
            <a:pPr marL="438912" indent="-320040">
              <a:spcBef>
                <a:spcPts val="0"/>
              </a:spcBef>
              <a:buFont typeface="Wingdings 2"/>
              <a:buChar char=""/>
              <a:defRPr/>
            </a:pPr>
            <a:r>
              <a:rPr lang="fa-IR" sz="2400" dirty="0">
                <a:cs typeface="2  Mitra" panose="00000400000000000000" pitchFamily="2" charset="-78"/>
              </a:rPr>
              <a:t>سرعت در تصمیم گیری،کم توجهی به جزئیات،ریسک پذیری زیاد،مواجهه به مخالفت ها نه اجتناب از آن</a:t>
            </a:r>
            <a:endParaRPr lang="en-US" sz="2400" dirty="0">
              <a:cs typeface="2  Mitra" panose="00000400000000000000" pitchFamily="2" charset="-78"/>
            </a:endParaRPr>
          </a:p>
          <a:p>
            <a:pPr marL="438912" indent="-320040">
              <a:spcBef>
                <a:spcPts val="0"/>
              </a:spcBef>
              <a:buFont typeface="Wingdings 2"/>
              <a:buChar char=""/>
              <a:defRPr/>
            </a:pPr>
            <a:r>
              <a:rPr lang="fa-IR" sz="2400" b="1" dirty="0">
                <a:cs typeface="2  Mitra" panose="00000400000000000000" pitchFamily="2" charset="-78"/>
              </a:rPr>
              <a:t>دربرخورد با این افراد که باید:</a:t>
            </a:r>
            <a:endParaRPr lang="en-US" sz="2400" dirty="0">
              <a:cs typeface="2  Mitra" panose="00000400000000000000" pitchFamily="2" charset="-78"/>
            </a:endParaRPr>
          </a:p>
          <a:p>
            <a:pPr marL="438912" indent="-320040">
              <a:spcBef>
                <a:spcPts val="0"/>
              </a:spcBef>
              <a:buFont typeface="Wingdings 2"/>
              <a:buChar char=""/>
              <a:defRPr/>
            </a:pPr>
            <a:r>
              <a:rPr lang="fa-IR" sz="2400" dirty="0">
                <a:cs typeface="2  Mitra" panose="00000400000000000000" pitchFamily="2" charset="-78"/>
              </a:rPr>
              <a:t>نشان دهید به همه جوانب آنچه می خواهید به آنها بگویید اندیشیده اید.</a:t>
            </a:r>
            <a:endParaRPr lang="en-US" sz="2400" dirty="0">
              <a:cs typeface="2  Mitra" panose="00000400000000000000" pitchFamily="2" charset="-78"/>
            </a:endParaRPr>
          </a:p>
          <a:p>
            <a:pPr marL="438912" indent="-320040">
              <a:spcBef>
                <a:spcPts val="0"/>
              </a:spcBef>
              <a:buFont typeface="Wingdings 2"/>
              <a:buChar char=""/>
              <a:defRPr/>
            </a:pPr>
            <a:r>
              <a:rPr lang="fa-IR" sz="2400" dirty="0">
                <a:cs typeface="2  Mitra" panose="00000400000000000000" pitchFamily="2" charset="-78"/>
              </a:rPr>
              <a:t>برای متقاعد کردن آنان مرحله به مرحله پیش روید.</a:t>
            </a:r>
            <a:endParaRPr lang="en-US" sz="2400" dirty="0">
              <a:cs typeface="2  Mitra" panose="00000400000000000000" pitchFamily="2" charset="-78"/>
            </a:endParaRPr>
          </a:p>
          <a:p>
            <a:pPr marL="438912" indent="-320040">
              <a:spcBef>
                <a:spcPts val="0"/>
              </a:spcBef>
              <a:buFont typeface="Wingdings 2"/>
              <a:buChar char=""/>
              <a:defRPr/>
            </a:pPr>
            <a:r>
              <a:rPr lang="fa-IR" sz="2400" dirty="0">
                <a:cs typeface="2  Mitra" panose="00000400000000000000" pitchFamily="2" charset="-78"/>
              </a:rPr>
              <a:t>برای نشان دادن استدلال خویش از نقشه و آمار استفاده کنید.</a:t>
            </a:r>
            <a:endParaRPr lang="en-US" sz="2400" dirty="0">
              <a:cs typeface="2  Mitra" panose="00000400000000000000" pitchFamily="2" charset="-78"/>
            </a:endParaRPr>
          </a:p>
          <a:p>
            <a:pPr marL="438912" indent="-320040">
              <a:spcBef>
                <a:spcPts val="0"/>
              </a:spcBef>
              <a:buFont typeface="Wingdings 2"/>
              <a:buChar char=""/>
              <a:defRPr/>
            </a:pPr>
            <a:r>
              <a:rPr lang="fa-IR" sz="2400" dirty="0">
                <a:cs typeface="2  Mitra" panose="00000400000000000000" pitchFamily="2" charset="-78"/>
              </a:rPr>
              <a:t>برای هریک از مراحل اجرایی برنامه داشته باشید و آنرا ارائه کنید.</a:t>
            </a:r>
            <a:endParaRPr lang="en-US" sz="2400" dirty="0">
              <a:cs typeface="2  Mitra" panose="00000400000000000000" pitchFamily="2" charset="-78"/>
            </a:endParaRPr>
          </a:p>
          <a:p>
            <a:pPr marL="438912" indent="-320040">
              <a:spcBef>
                <a:spcPts val="0"/>
              </a:spcBef>
              <a:buFont typeface="Wingdings 2"/>
              <a:buChar char=""/>
              <a:defRPr/>
            </a:pPr>
            <a:r>
              <a:rPr lang="fa-IR" sz="2400" dirty="0">
                <a:cs typeface="2  Mitra" panose="00000400000000000000" pitchFamily="2" charset="-78"/>
              </a:rPr>
              <a:t>هنگام تبادل نظر با آنها دقیق و واقع بین باشید به آنها فرصت دهید تا بدانند که شما قابل اعتماد هستید .</a:t>
            </a:r>
            <a:endParaRPr lang="en-US" sz="2400" dirty="0">
              <a:cs typeface="2  Mitra" panose="00000400000000000000" pitchFamily="2" charset="-78"/>
            </a:endParaRPr>
          </a:p>
          <a:p>
            <a:pPr marL="438912" indent="-320040">
              <a:spcBef>
                <a:spcPts val="0"/>
              </a:spcBef>
              <a:buFont typeface="Wingdings 2"/>
              <a:buChar char=""/>
              <a:defRPr/>
            </a:pPr>
            <a:r>
              <a:rPr lang="fa-IR" sz="2400" dirty="0">
                <a:cs typeface="2  Mitra" panose="00000400000000000000" pitchFamily="2" charset="-78"/>
              </a:rPr>
              <a:t>ازعقاید دیگران بعنوان مدرک ودلیل استفاده نکنید.</a:t>
            </a:r>
            <a:endParaRPr lang="en-US" sz="2400" dirty="0">
              <a:cs typeface="2  Mitra" panose="00000400000000000000" pitchFamily="2" charset="-78"/>
            </a:endParaRPr>
          </a:p>
          <a:p>
            <a:pPr marL="438912" indent="-320040">
              <a:spcBef>
                <a:spcPts val="0"/>
              </a:spcBef>
              <a:buFont typeface="Wingdings 2"/>
              <a:buChar char=""/>
              <a:defRPr/>
            </a:pPr>
            <a:r>
              <a:rPr lang="fa-IR" sz="2400" dirty="0">
                <a:cs typeface="2  Mitra" panose="00000400000000000000" pitchFamily="2" charset="-78"/>
              </a:rPr>
              <a:t>هنگام گفتگو با آنها بی نظم وبی برنامه نباشید.</a:t>
            </a:r>
            <a:endParaRPr lang="en-US" sz="2400" dirty="0">
              <a:cs typeface="2  Mitra" panose="00000400000000000000" pitchFamily="2" charset="-78"/>
            </a:endParaRPr>
          </a:p>
          <a:p>
            <a:pPr marL="438912" indent="-320040">
              <a:spcBef>
                <a:spcPts val="0"/>
              </a:spcBef>
              <a:buFont typeface="Wingdings 2"/>
              <a:buChar char=""/>
              <a:defRPr/>
            </a:pPr>
            <a:r>
              <a:rPr lang="fa-IR" sz="2400" dirty="0">
                <a:cs typeface="2  Mitra" panose="00000400000000000000" pitchFamily="2" charset="-78"/>
              </a:rPr>
              <a:t>با آنها خودمانی رفتار نکنید بلکه سعی کنید رسمی باشید و با صدای بلند صحبت نکنید.</a:t>
            </a:r>
            <a:endParaRPr lang="en-US" sz="2400" dirty="0">
              <a:cs typeface="2  Mitra" panose="00000400000000000000" pitchFamily="2" charset="-78"/>
            </a:endParaRPr>
          </a:p>
        </p:txBody>
      </p:sp>
      <p:pic>
        <p:nvPicPr>
          <p:cNvPr id="4" name="Picture 3"/>
          <p:cNvPicPr>
            <a:picLocks noChangeAspect="1"/>
          </p:cNvPicPr>
          <p:nvPr/>
        </p:nvPicPr>
        <p:blipFill>
          <a:blip r:embed="rId2"/>
          <a:stretch>
            <a:fillRect/>
          </a:stretch>
        </p:blipFill>
        <p:spPr>
          <a:xfrm>
            <a:off x="2" y="5919222"/>
            <a:ext cx="1069941" cy="938865"/>
          </a:xfrm>
          <a:prstGeom prst="rect">
            <a:avLst/>
          </a:prstGeom>
        </p:spPr>
      </p:pic>
    </p:spTree>
    <p:extLst>
      <p:ext uri="{BB962C8B-B14F-4D97-AF65-F5344CB8AC3E}">
        <p14:creationId xmlns:p14="http://schemas.microsoft.com/office/powerpoint/2010/main" val="1596065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127" y="189716"/>
            <a:ext cx="7115584" cy="1012827"/>
          </a:xfrm>
        </p:spPr>
        <p:txBody>
          <a:bodyPr/>
          <a:lstStyle/>
          <a:p>
            <a:pPr algn="ctr"/>
            <a:r>
              <a:rPr lang="fa-IR" sz="1800" b="1" dirty="0">
                <a:solidFill>
                  <a:schemeClr val="tx1"/>
                </a:solidFill>
                <a:effectLst>
                  <a:outerShdw blurRad="50800" dist="38100" algn="tr" rotWithShape="0">
                    <a:prstClr val="black">
                      <a:alpha val="40000"/>
                    </a:prstClr>
                  </a:outerShdw>
                </a:effectLst>
                <a:cs typeface="2  Bardiya" panose="00000400000000000000" pitchFamily="2" charset="-78"/>
              </a:rPr>
              <a:t>تدابير مقدماتي و مؤثر </a:t>
            </a:r>
            <a:r>
              <a:rPr lang="fa-IR" sz="1800" b="1" dirty="0" smtClean="0">
                <a:solidFill>
                  <a:schemeClr val="tx1"/>
                </a:solidFill>
                <a:effectLst>
                  <a:outerShdw blurRad="50800" dist="38100" algn="tr" rotWithShape="0">
                    <a:prstClr val="black">
                      <a:alpha val="40000"/>
                    </a:prstClr>
                  </a:outerShdw>
                </a:effectLst>
                <a:cs typeface="2  Bardiya" panose="00000400000000000000" pitchFamily="2" charset="-78"/>
              </a:rPr>
              <a:t>مذاكره</a:t>
            </a:r>
            <a:br>
              <a:rPr lang="fa-IR" sz="1800" b="1" dirty="0" smtClean="0">
                <a:solidFill>
                  <a:schemeClr val="tx1"/>
                </a:solidFill>
                <a:effectLst>
                  <a:outerShdw blurRad="50800" dist="38100" algn="tr" rotWithShape="0">
                    <a:prstClr val="black">
                      <a:alpha val="40000"/>
                    </a:prstClr>
                  </a:outerShdw>
                </a:effectLst>
                <a:cs typeface="2  Bardiya" panose="00000400000000000000" pitchFamily="2" charset="-78"/>
              </a:rPr>
            </a:br>
            <a:r>
              <a:rPr lang="fa-IR" sz="1800" b="1" dirty="0">
                <a:solidFill>
                  <a:schemeClr val="tx1"/>
                </a:solidFill>
                <a:effectLst>
                  <a:outerShdw blurRad="50800" dist="38100" algn="tr" rotWithShape="0">
                    <a:prstClr val="black">
                      <a:alpha val="40000"/>
                    </a:prstClr>
                  </a:outerShdw>
                </a:effectLst>
                <a:cs typeface="2  Bardiya" panose="00000400000000000000" pitchFamily="2" charset="-78"/>
              </a:rPr>
              <a:t/>
            </a:r>
            <a:br>
              <a:rPr lang="fa-IR" sz="1800" b="1" dirty="0">
                <a:solidFill>
                  <a:schemeClr val="tx1"/>
                </a:solidFill>
                <a:effectLst>
                  <a:outerShdw blurRad="50800" dist="38100" algn="tr" rotWithShape="0">
                    <a:prstClr val="black">
                      <a:alpha val="40000"/>
                    </a:prstClr>
                  </a:outerShdw>
                </a:effectLst>
                <a:cs typeface="2  Bardiya" panose="00000400000000000000" pitchFamily="2" charset="-78"/>
              </a:rPr>
            </a:br>
            <a:r>
              <a:rPr lang="fa-IR" sz="4800" b="1" dirty="0" smtClean="0">
                <a:solidFill>
                  <a:srgbClr val="FF0000"/>
                </a:solidFill>
                <a:effectLst>
                  <a:outerShdw blurRad="50800" dist="38100" algn="tr" rotWithShape="0">
                    <a:prstClr val="black">
                      <a:alpha val="40000"/>
                    </a:prstClr>
                  </a:outerShdw>
                </a:effectLst>
                <a:cs typeface="2  Bardiya" panose="00000400000000000000" pitchFamily="2" charset="-78"/>
              </a:rPr>
              <a:t>تعیین روش مذاکره</a:t>
            </a:r>
            <a:r>
              <a:rPr lang="fa-IR" sz="4400" b="1" dirty="0">
                <a:solidFill>
                  <a:schemeClr val="bg1"/>
                </a:solidFill>
                <a:effectLst>
                  <a:outerShdw blurRad="50800" dist="38100" algn="tr" rotWithShape="0">
                    <a:prstClr val="black">
                      <a:alpha val="40000"/>
                    </a:prstClr>
                  </a:outerShdw>
                </a:effectLst>
                <a:cs typeface="2 Zar" pitchFamily="2" charset="-78"/>
              </a:rPr>
              <a:t/>
            </a:r>
            <a:br>
              <a:rPr lang="fa-IR" sz="4400" b="1" dirty="0">
                <a:solidFill>
                  <a:schemeClr val="bg1"/>
                </a:solidFill>
                <a:effectLst>
                  <a:outerShdw blurRad="50800" dist="38100" algn="tr" rotWithShape="0">
                    <a:prstClr val="black">
                      <a:alpha val="40000"/>
                    </a:prstClr>
                  </a:outerShdw>
                </a:effectLst>
                <a:cs typeface="2 Zar" pitchFamily="2" charset="-78"/>
              </a:rPr>
            </a:br>
            <a:endParaRPr lang="fa-IR" dirty="0"/>
          </a:p>
        </p:txBody>
      </p:sp>
      <p:pic>
        <p:nvPicPr>
          <p:cNvPr id="4" name="Content Placeholder 3"/>
          <p:cNvPicPr>
            <a:picLocks noGrp="1" noChangeAspect="1"/>
          </p:cNvPicPr>
          <p:nvPr>
            <p:ph idx="1"/>
          </p:nvPr>
        </p:nvPicPr>
        <p:blipFill>
          <a:blip r:embed="rId2"/>
          <a:stretch>
            <a:fillRect/>
          </a:stretch>
        </p:blipFill>
        <p:spPr>
          <a:xfrm>
            <a:off x="995840" y="1716702"/>
            <a:ext cx="6172199" cy="514134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7018" y="482458"/>
            <a:ext cx="486551" cy="427252"/>
          </a:xfrm>
          <a:prstGeom prst="rect">
            <a:avLst/>
          </a:prstGeom>
        </p:spPr>
      </p:pic>
    </p:spTree>
    <p:extLst>
      <p:ext uri="{BB962C8B-B14F-4D97-AF65-F5344CB8AC3E}">
        <p14:creationId xmlns:p14="http://schemas.microsoft.com/office/powerpoint/2010/main" val="1469557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pPr eaLnBrk="1" hangingPunct="1">
              <a:defRPr/>
            </a:pPr>
            <a:r>
              <a:rPr lang="ar-SA" b="1" smtClean="0">
                <a:cs typeface="B Titr" pitchFamily="2" charset="-78"/>
              </a:rPr>
              <a:t>محل مذاكره يازمين فوتبال</a:t>
            </a:r>
            <a:endParaRPr lang="en-US" b="1" smtClean="0">
              <a:cs typeface="B Titr" pitchFamily="2" charset="-78"/>
            </a:endParaRPr>
          </a:p>
        </p:txBody>
      </p:sp>
      <p:sp>
        <p:nvSpPr>
          <p:cNvPr id="10244" name="Rectangle 4"/>
          <p:cNvSpPr>
            <a:spLocks noChangeArrowheads="1"/>
          </p:cNvSpPr>
          <p:nvPr/>
        </p:nvSpPr>
        <p:spPr bwMode="auto">
          <a:xfrm>
            <a:off x="4787900" y="1557344"/>
            <a:ext cx="3810000" cy="475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3" tIns="45707" rIns="91413" bIns="45707"/>
          <a:lstStyle/>
          <a:p>
            <a:pPr marL="514350" indent="-514350" algn="r" defTabSz="912813" rtl="1" fontAlgn="base">
              <a:spcBef>
                <a:spcPct val="20000"/>
              </a:spcBef>
              <a:spcAft>
                <a:spcPct val="0"/>
              </a:spcAft>
              <a:buClr>
                <a:srgbClr val="FFCC00"/>
              </a:buClr>
              <a:buFont typeface="Wingdings" pitchFamily="2" charset="2"/>
              <a:buChar char="§"/>
              <a:defRPr/>
            </a:pPr>
            <a:r>
              <a:rPr lang="en-US" sz="2800">
                <a:solidFill>
                  <a:srgbClr val="FFFFFF"/>
                </a:solidFill>
                <a:effectLst>
                  <a:outerShdw blurRad="38100" dist="38100" dir="2700000" algn="tl">
                    <a:srgbClr val="000000"/>
                  </a:outerShdw>
                </a:effectLst>
                <a:cs typeface="Lotus" pitchFamily="2" charset="-78"/>
              </a:rPr>
              <a:t> </a:t>
            </a:r>
            <a:r>
              <a:rPr lang="ar-SA" sz="2800" b="1">
                <a:solidFill>
                  <a:srgbClr val="FFFFFF"/>
                </a:solidFill>
                <a:effectLst>
                  <a:outerShdw blurRad="38100" dist="38100" dir="2700000" algn="tl">
                    <a:srgbClr val="000000"/>
                  </a:outerShdw>
                </a:effectLst>
                <a:cs typeface="B Mitra" pitchFamily="2" charset="-78"/>
              </a:rPr>
              <a:t>انتخاب محل مذاكره</a:t>
            </a:r>
          </a:p>
          <a:p>
            <a:pPr marL="514350" indent="-514350" algn="r" defTabSz="912813" rtl="1" fontAlgn="base">
              <a:spcBef>
                <a:spcPct val="20000"/>
              </a:spcBef>
              <a:spcAft>
                <a:spcPct val="0"/>
              </a:spcAft>
              <a:buClr>
                <a:srgbClr val="FFFFFF"/>
              </a:buClr>
              <a:buFont typeface="Wingdings" pitchFamily="2" charset="2"/>
              <a:buAutoNum type="arabicParenR"/>
              <a:defRPr/>
            </a:pPr>
            <a:r>
              <a:rPr lang="ar-SA" sz="2500" b="1">
                <a:solidFill>
                  <a:srgbClr val="FFFFFF"/>
                </a:solidFill>
                <a:effectLst>
                  <a:outerShdw blurRad="38100" dist="38100" dir="2700000" algn="tl">
                    <a:srgbClr val="000000"/>
                  </a:outerShdw>
                </a:effectLst>
                <a:cs typeface="B Mitra" pitchFamily="2" charset="-78"/>
              </a:rPr>
              <a:t>درزمين خويش</a:t>
            </a:r>
          </a:p>
          <a:p>
            <a:pPr marL="514350" indent="-514350" algn="r" defTabSz="912813" rtl="1" fontAlgn="base">
              <a:spcBef>
                <a:spcPct val="20000"/>
              </a:spcBef>
              <a:spcAft>
                <a:spcPct val="0"/>
              </a:spcAft>
              <a:buClr>
                <a:srgbClr val="FFFFFF"/>
              </a:buClr>
              <a:buFont typeface="Wingdings" pitchFamily="2" charset="2"/>
              <a:buAutoNum type="arabicParenR"/>
              <a:defRPr/>
            </a:pPr>
            <a:r>
              <a:rPr lang="ar-SA" sz="2500" b="1">
                <a:solidFill>
                  <a:srgbClr val="FFFFFF"/>
                </a:solidFill>
                <a:effectLst>
                  <a:outerShdw blurRad="38100" dist="38100" dir="2700000" algn="tl">
                    <a:srgbClr val="000000"/>
                  </a:outerShdw>
                </a:effectLst>
                <a:cs typeface="B Mitra" pitchFamily="2" charset="-78"/>
              </a:rPr>
              <a:t>درزمين حريف</a:t>
            </a:r>
          </a:p>
          <a:p>
            <a:pPr marL="514350" indent="-514350" algn="r" defTabSz="912813" rtl="1" fontAlgn="base">
              <a:spcBef>
                <a:spcPct val="20000"/>
              </a:spcBef>
              <a:spcAft>
                <a:spcPct val="0"/>
              </a:spcAft>
              <a:buClr>
                <a:srgbClr val="FFFFFF"/>
              </a:buClr>
              <a:buFont typeface="Wingdings" pitchFamily="2" charset="2"/>
              <a:buAutoNum type="arabicParenR"/>
              <a:defRPr/>
            </a:pPr>
            <a:r>
              <a:rPr lang="ar-SA" sz="2500" b="1">
                <a:solidFill>
                  <a:srgbClr val="FFFFFF"/>
                </a:solidFill>
                <a:effectLst>
                  <a:outerShdw blurRad="38100" dist="38100" dir="2700000" algn="tl">
                    <a:srgbClr val="000000"/>
                  </a:outerShdw>
                </a:effectLst>
                <a:cs typeface="B Mitra" pitchFamily="2" charset="-78"/>
              </a:rPr>
              <a:t>درزمين ثالث(ميزبان كيست؟)</a:t>
            </a:r>
          </a:p>
          <a:p>
            <a:pPr marL="514350" indent="-514350" algn="r" defTabSz="912813" rtl="1" fontAlgn="base">
              <a:spcBef>
                <a:spcPct val="20000"/>
              </a:spcBef>
              <a:spcAft>
                <a:spcPct val="0"/>
              </a:spcAft>
              <a:buClr>
                <a:srgbClr val="FFCC00"/>
              </a:buClr>
              <a:buFont typeface="Wingdings" pitchFamily="2" charset="2"/>
              <a:buChar char="§"/>
              <a:defRPr/>
            </a:pPr>
            <a:r>
              <a:rPr lang="ar-SA" sz="2800" b="1">
                <a:solidFill>
                  <a:srgbClr val="FFFFFF"/>
                </a:solidFill>
                <a:effectLst>
                  <a:outerShdw blurRad="38100" dist="38100" dir="2700000" algn="tl">
                    <a:srgbClr val="000000"/>
                  </a:outerShdw>
                </a:effectLst>
                <a:cs typeface="B Mitra" pitchFamily="2" charset="-78"/>
              </a:rPr>
              <a:t>شرايط فيزيكي مكان مذاكره </a:t>
            </a:r>
          </a:p>
          <a:p>
            <a:pPr marL="514350" indent="-514350" algn="r" defTabSz="912813" rtl="1" fontAlgn="base">
              <a:spcBef>
                <a:spcPct val="20000"/>
              </a:spcBef>
              <a:spcAft>
                <a:spcPct val="0"/>
              </a:spcAft>
              <a:buClr>
                <a:srgbClr val="FFFFFF"/>
              </a:buClr>
              <a:buFont typeface="Wingdings" pitchFamily="2" charset="2"/>
              <a:buAutoNum type="arabicParenR"/>
              <a:defRPr/>
            </a:pPr>
            <a:r>
              <a:rPr lang="ar-SA" sz="2500" b="1">
                <a:solidFill>
                  <a:srgbClr val="FFFFFF"/>
                </a:solidFill>
                <a:effectLst>
                  <a:outerShdw blurRad="38100" dist="38100" dir="2700000" algn="tl">
                    <a:srgbClr val="000000"/>
                  </a:outerShdw>
                </a:effectLst>
                <a:cs typeface="B Mitra" pitchFamily="2" charset="-78"/>
              </a:rPr>
              <a:t>جلوه  = (عدم تمركز)</a:t>
            </a:r>
          </a:p>
          <a:p>
            <a:pPr marL="514350" indent="-514350" algn="r" defTabSz="912813" rtl="1" fontAlgn="base">
              <a:spcBef>
                <a:spcPct val="20000"/>
              </a:spcBef>
              <a:spcAft>
                <a:spcPct val="0"/>
              </a:spcAft>
              <a:buClr>
                <a:srgbClr val="FFFFFF"/>
              </a:buClr>
              <a:buFont typeface="Wingdings" pitchFamily="2" charset="2"/>
              <a:buAutoNum type="arabicParenR"/>
              <a:defRPr/>
            </a:pPr>
            <a:r>
              <a:rPr lang="ar-SA" sz="2500" b="1">
                <a:solidFill>
                  <a:srgbClr val="FFFFFF"/>
                </a:solidFill>
                <a:effectLst>
                  <a:outerShdw blurRad="38100" dist="38100" dir="2700000" algn="tl">
                    <a:srgbClr val="000000"/>
                  </a:outerShdw>
                </a:effectLst>
                <a:cs typeface="B Mitra" pitchFamily="2" charset="-78"/>
              </a:rPr>
              <a:t> نورشديد = (ناآرامي)</a:t>
            </a:r>
          </a:p>
          <a:p>
            <a:pPr marL="514350" indent="-514350" algn="r" defTabSz="912813" rtl="1" fontAlgn="base">
              <a:spcBef>
                <a:spcPct val="20000"/>
              </a:spcBef>
              <a:spcAft>
                <a:spcPct val="0"/>
              </a:spcAft>
              <a:buClr>
                <a:srgbClr val="FFFFFF"/>
              </a:buClr>
              <a:buFont typeface="Wingdings" pitchFamily="2" charset="2"/>
              <a:buAutoNum type="arabicParenR"/>
              <a:defRPr/>
            </a:pPr>
            <a:r>
              <a:rPr lang="ar-SA" sz="2500" b="1">
                <a:solidFill>
                  <a:srgbClr val="FFFFFF"/>
                </a:solidFill>
                <a:effectLst>
                  <a:outerShdw blurRad="38100" dist="38100" dir="2700000" algn="tl">
                    <a:srgbClr val="000000"/>
                  </a:outerShdw>
                </a:effectLst>
                <a:cs typeface="B Mitra" pitchFamily="2" charset="-78"/>
              </a:rPr>
              <a:t> حرارت  = (كلافگي)</a:t>
            </a:r>
          </a:p>
          <a:p>
            <a:pPr marL="514350" indent="-514350" algn="r" defTabSz="912813" rtl="1" fontAlgn="base">
              <a:spcBef>
                <a:spcPct val="20000"/>
              </a:spcBef>
              <a:spcAft>
                <a:spcPct val="0"/>
              </a:spcAft>
              <a:buClr>
                <a:srgbClr val="FFFFFF"/>
              </a:buClr>
              <a:buFont typeface="Wingdings" pitchFamily="2" charset="2"/>
              <a:buAutoNum type="arabicParenR"/>
              <a:defRPr/>
            </a:pPr>
            <a:r>
              <a:rPr lang="ar-SA" sz="2500" b="1">
                <a:solidFill>
                  <a:srgbClr val="FFFFFF"/>
                </a:solidFill>
                <a:effectLst>
                  <a:outerShdw blurRad="38100" dist="38100" dir="2700000" algn="tl">
                    <a:srgbClr val="000000"/>
                  </a:outerShdw>
                </a:effectLst>
                <a:cs typeface="B Mitra" pitchFamily="2" charset="-78"/>
              </a:rPr>
              <a:t>دستشويي </a:t>
            </a:r>
            <a:endParaRPr lang="en-US" sz="2500" b="1">
              <a:solidFill>
                <a:srgbClr val="FFFFFF"/>
              </a:solidFill>
              <a:effectLst>
                <a:outerShdw blurRad="38100" dist="38100" dir="2700000" algn="tl">
                  <a:srgbClr val="000000"/>
                </a:outerShdw>
              </a:effectLst>
              <a:cs typeface="B Mitra" pitchFamily="2" charset="-78"/>
            </a:endParaRPr>
          </a:p>
        </p:txBody>
      </p:sp>
      <p:sp>
        <p:nvSpPr>
          <p:cNvPr id="10245" name="Rectangle 5"/>
          <p:cNvSpPr>
            <a:spLocks noChangeArrowheads="1"/>
          </p:cNvSpPr>
          <p:nvPr/>
        </p:nvSpPr>
        <p:spPr bwMode="auto">
          <a:xfrm>
            <a:off x="827088" y="1700217"/>
            <a:ext cx="3810000"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3" tIns="45707" rIns="91413" bIns="45707"/>
          <a:lstStyle/>
          <a:p>
            <a:pPr marL="438150" indent="-438150" algn="r" defTabSz="912813" rtl="1" fontAlgn="base">
              <a:spcBef>
                <a:spcPct val="20000"/>
              </a:spcBef>
              <a:spcAft>
                <a:spcPct val="0"/>
              </a:spcAft>
              <a:buClr>
                <a:srgbClr val="FFCC00"/>
              </a:buClr>
              <a:buFont typeface="Wingdings" pitchFamily="2" charset="2"/>
              <a:buChar char="§"/>
              <a:defRPr/>
            </a:pPr>
            <a:r>
              <a:rPr lang="ar-SA" sz="2200" b="1">
                <a:solidFill>
                  <a:srgbClr val="FFFFFF"/>
                </a:solidFill>
                <a:effectLst>
                  <a:outerShdw blurRad="38100" dist="38100" dir="2700000" algn="tl">
                    <a:srgbClr val="000000"/>
                  </a:outerShdw>
                </a:effectLst>
                <a:cs typeface="B Mitra" pitchFamily="2" charset="-78"/>
              </a:rPr>
              <a:t>پذيرايي</a:t>
            </a:r>
          </a:p>
          <a:p>
            <a:pPr marL="438150" indent="-438150" algn="r" defTabSz="912813" rtl="1" fontAlgn="base">
              <a:spcBef>
                <a:spcPct val="20000"/>
              </a:spcBef>
              <a:spcAft>
                <a:spcPct val="0"/>
              </a:spcAft>
              <a:buClr>
                <a:srgbClr val="FFFFFF"/>
              </a:buClr>
              <a:buFont typeface="Wingdings" pitchFamily="2" charset="2"/>
              <a:buAutoNum type="arabicParenR"/>
              <a:defRPr/>
            </a:pPr>
            <a:r>
              <a:rPr lang="ar-SA" sz="2200" b="1">
                <a:solidFill>
                  <a:srgbClr val="FFFFFF"/>
                </a:solidFill>
                <a:effectLst>
                  <a:outerShdw blurRad="38100" dist="38100" dir="2700000" algn="tl">
                    <a:srgbClr val="000000"/>
                  </a:outerShdw>
                </a:effectLst>
                <a:cs typeface="B Mitra" pitchFamily="2" charset="-78"/>
              </a:rPr>
              <a:t>نوعي لطف واحسان است.</a:t>
            </a:r>
          </a:p>
          <a:p>
            <a:pPr marL="438150" indent="-438150" algn="r" defTabSz="912813" rtl="1" fontAlgn="base">
              <a:spcBef>
                <a:spcPct val="20000"/>
              </a:spcBef>
              <a:spcAft>
                <a:spcPct val="0"/>
              </a:spcAft>
              <a:buClr>
                <a:srgbClr val="FFFFFF"/>
              </a:buClr>
              <a:buFont typeface="Wingdings" pitchFamily="2" charset="2"/>
              <a:buAutoNum type="arabicParenR"/>
              <a:defRPr/>
            </a:pPr>
            <a:r>
              <a:rPr lang="ar-SA" sz="2200" b="1">
                <a:solidFill>
                  <a:srgbClr val="FFFFFF"/>
                </a:solidFill>
                <a:effectLst>
                  <a:outerShdw blurRad="38100" dist="38100" dir="2700000" algn="tl">
                    <a:srgbClr val="000000"/>
                  </a:outerShdw>
                </a:effectLst>
                <a:cs typeface="B Mitra" pitchFamily="2" charset="-78"/>
              </a:rPr>
              <a:t>معمولاميزبان تعيين كننده ترازمهمان است.</a:t>
            </a:r>
          </a:p>
          <a:p>
            <a:pPr marL="438150" indent="-438150" algn="r" defTabSz="912813" rtl="1" fontAlgn="base">
              <a:spcBef>
                <a:spcPct val="20000"/>
              </a:spcBef>
              <a:spcAft>
                <a:spcPct val="0"/>
              </a:spcAft>
              <a:buClr>
                <a:srgbClr val="FFCC00"/>
              </a:buClr>
              <a:buFont typeface="Wingdings" pitchFamily="2" charset="2"/>
              <a:buChar char="§"/>
              <a:defRPr/>
            </a:pPr>
            <a:r>
              <a:rPr lang="ar-SA" sz="2200" b="1">
                <a:solidFill>
                  <a:srgbClr val="FFFFFF"/>
                </a:solidFill>
                <a:effectLst>
                  <a:outerShdw blurRad="38100" dist="38100" dir="2700000" algn="tl">
                    <a:srgbClr val="000000"/>
                  </a:outerShdw>
                </a:effectLst>
                <a:cs typeface="B Mitra" pitchFamily="2" charset="-78"/>
              </a:rPr>
              <a:t>هديه</a:t>
            </a:r>
          </a:p>
          <a:p>
            <a:pPr marL="438150" indent="-438150" algn="r" defTabSz="912813" rtl="1" fontAlgn="base">
              <a:spcBef>
                <a:spcPct val="20000"/>
              </a:spcBef>
              <a:spcAft>
                <a:spcPct val="0"/>
              </a:spcAft>
              <a:buClr>
                <a:srgbClr val="FFFFFF"/>
              </a:buClr>
              <a:buFont typeface="Wingdings" pitchFamily="2" charset="2"/>
              <a:buAutoNum type="arabicParenR"/>
              <a:defRPr/>
            </a:pPr>
            <a:r>
              <a:rPr lang="ar-SA" sz="2200" b="1">
                <a:solidFill>
                  <a:srgbClr val="FFFFFF"/>
                </a:solidFill>
                <a:effectLst>
                  <a:outerShdw blurRad="38100" dist="38100" dir="2700000" algn="tl">
                    <a:srgbClr val="000000"/>
                  </a:outerShdw>
                </a:effectLst>
                <a:cs typeface="B Mitra" pitchFamily="2" charset="-78"/>
              </a:rPr>
              <a:t>نوعي لطف واحسان است.</a:t>
            </a:r>
          </a:p>
          <a:p>
            <a:pPr marL="438150" indent="-438150" algn="r" defTabSz="912813" rtl="1" fontAlgn="base">
              <a:spcBef>
                <a:spcPct val="20000"/>
              </a:spcBef>
              <a:spcAft>
                <a:spcPct val="0"/>
              </a:spcAft>
              <a:buClr>
                <a:srgbClr val="FFFFFF"/>
              </a:buClr>
              <a:buFont typeface="Wingdings" pitchFamily="2" charset="2"/>
              <a:buAutoNum type="arabicParenR"/>
              <a:defRPr/>
            </a:pPr>
            <a:r>
              <a:rPr lang="ar-SA" sz="2200" b="1">
                <a:solidFill>
                  <a:srgbClr val="FFFFFF"/>
                </a:solidFill>
                <a:effectLst>
                  <a:outerShdw blurRad="38100" dist="38100" dir="2700000" algn="tl">
                    <a:srgbClr val="000000"/>
                  </a:outerShdw>
                </a:effectLst>
                <a:cs typeface="B Mitra" pitchFamily="2" charset="-78"/>
              </a:rPr>
              <a:t>گيرنده را مرهون وازنظررواني مجبوربه جبران مي كند.</a:t>
            </a:r>
          </a:p>
          <a:p>
            <a:pPr marL="438150" indent="-438150" algn="r" defTabSz="912813" rtl="1" fontAlgn="base">
              <a:spcBef>
                <a:spcPct val="20000"/>
              </a:spcBef>
              <a:spcAft>
                <a:spcPct val="0"/>
              </a:spcAft>
              <a:buClr>
                <a:srgbClr val="FFFFFF"/>
              </a:buClr>
              <a:buFont typeface="Wingdings" pitchFamily="2" charset="2"/>
              <a:buAutoNum type="arabicParenR"/>
              <a:defRPr/>
            </a:pPr>
            <a:r>
              <a:rPr lang="ar-SA" sz="2200" b="1">
                <a:solidFill>
                  <a:srgbClr val="FFFFFF"/>
                </a:solidFill>
                <a:effectLst>
                  <a:outerShdw blurRad="38100" dist="38100" dir="2700000" algn="tl">
                    <a:srgbClr val="000000"/>
                  </a:outerShdw>
                </a:effectLst>
                <a:cs typeface="B Mitra" pitchFamily="2" charset="-78"/>
              </a:rPr>
              <a:t>گيرنده هديه خودبه خوددرمرتبه اي پايين ترازهديه دهنده قرارمي گيرد.</a:t>
            </a:r>
            <a:endParaRPr lang="en-US" sz="2200" b="1">
              <a:solidFill>
                <a:srgbClr val="FFFFFF"/>
              </a:solidFill>
              <a:effectLst>
                <a:outerShdw blurRad="38100" dist="38100" dir="2700000" algn="tl">
                  <a:srgbClr val="000000"/>
                </a:outerShdw>
              </a:effectLst>
              <a:cs typeface="B Mitra" pitchFamily="2" charset="-78"/>
            </a:endParaRPr>
          </a:p>
          <a:p>
            <a:pPr marL="438150" indent="-438150" algn="r" defTabSz="912813" rtl="1" fontAlgn="base">
              <a:spcBef>
                <a:spcPct val="20000"/>
              </a:spcBef>
              <a:spcAft>
                <a:spcPct val="0"/>
              </a:spcAft>
              <a:buClr>
                <a:srgbClr val="FFCC00"/>
              </a:buClr>
              <a:buFont typeface="Wingdings" pitchFamily="2" charset="2"/>
              <a:buChar char="§"/>
              <a:defRPr/>
            </a:pPr>
            <a:endParaRPr lang="en-US" sz="2200" b="1">
              <a:solidFill>
                <a:srgbClr val="FFFFFF"/>
              </a:solidFill>
              <a:effectLst>
                <a:outerShdw blurRad="38100" dist="38100" dir="2700000" algn="tl">
                  <a:srgbClr val="000000"/>
                </a:outerShdw>
              </a:effectLst>
              <a:cs typeface="B Mitra" pitchFamily="2" charset="-78"/>
            </a:endParaRPr>
          </a:p>
        </p:txBody>
      </p:sp>
    </p:spTree>
    <p:extLst>
      <p:ext uri="{BB962C8B-B14F-4D97-AF65-F5344CB8AC3E}">
        <p14:creationId xmlns:p14="http://schemas.microsoft.com/office/powerpoint/2010/main" val="20299914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 calcmode="lin" valueType="num">
                                      <p:cBhvr additive="base">
                                        <p:cTn id="7" dur="500" fill="hold"/>
                                        <p:tgtEl>
                                          <p:spTgt spid="1024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4">
                                            <p:txEl>
                                              <p:pRg st="1" end="1"/>
                                            </p:txEl>
                                          </p:spTgt>
                                        </p:tgtEl>
                                        <p:attrNameLst>
                                          <p:attrName>style.visibility</p:attrName>
                                        </p:attrNameLst>
                                      </p:cBhvr>
                                      <p:to>
                                        <p:strVal val="visible"/>
                                      </p:to>
                                    </p:set>
                                    <p:anim calcmode="lin" valueType="num">
                                      <p:cBhvr additive="base">
                                        <p:cTn id="13" dur="500" fill="hold"/>
                                        <p:tgtEl>
                                          <p:spTgt spid="1024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44">
                                            <p:txEl>
                                              <p:pRg st="2" end="2"/>
                                            </p:txEl>
                                          </p:spTgt>
                                        </p:tgtEl>
                                        <p:attrNameLst>
                                          <p:attrName>style.visibility</p:attrName>
                                        </p:attrNameLst>
                                      </p:cBhvr>
                                      <p:to>
                                        <p:strVal val="visible"/>
                                      </p:to>
                                    </p:set>
                                    <p:anim calcmode="lin" valueType="num">
                                      <p:cBhvr additive="base">
                                        <p:cTn id="19" dur="500" fill="hold"/>
                                        <p:tgtEl>
                                          <p:spTgt spid="1024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4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244">
                                            <p:txEl>
                                              <p:pRg st="3" end="3"/>
                                            </p:txEl>
                                          </p:spTgt>
                                        </p:tgtEl>
                                        <p:attrNameLst>
                                          <p:attrName>style.visibility</p:attrName>
                                        </p:attrNameLst>
                                      </p:cBhvr>
                                      <p:to>
                                        <p:strVal val="visible"/>
                                      </p:to>
                                    </p:set>
                                    <p:anim calcmode="lin" valueType="num">
                                      <p:cBhvr additive="base">
                                        <p:cTn id="25" dur="500" fill="hold"/>
                                        <p:tgtEl>
                                          <p:spTgt spid="1024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24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244">
                                            <p:txEl>
                                              <p:pRg st="4" end="4"/>
                                            </p:txEl>
                                          </p:spTgt>
                                        </p:tgtEl>
                                        <p:attrNameLst>
                                          <p:attrName>style.visibility</p:attrName>
                                        </p:attrNameLst>
                                      </p:cBhvr>
                                      <p:to>
                                        <p:strVal val="visible"/>
                                      </p:to>
                                    </p:set>
                                    <p:anim calcmode="lin" valueType="num">
                                      <p:cBhvr additive="base">
                                        <p:cTn id="31" dur="500" fill="hold"/>
                                        <p:tgtEl>
                                          <p:spTgt spid="1024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24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244">
                                            <p:txEl>
                                              <p:pRg st="5" end="5"/>
                                            </p:txEl>
                                          </p:spTgt>
                                        </p:tgtEl>
                                        <p:attrNameLst>
                                          <p:attrName>style.visibility</p:attrName>
                                        </p:attrNameLst>
                                      </p:cBhvr>
                                      <p:to>
                                        <p:strVal val="visible"/>
                                      </p:to>
                                    </p:set>
                                    <p:anim calcmode="lin" valueType="num">
                                      <p:cBhvr additive="base">
                                        <p:cTn id="37" dur="500" fill="hold"/>
                                        <p:tgtEl>
                                          <p:spTgt spid="10244">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24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244">
                                            <p:txEl>
                                              <p:pRg st="6" end="6"/>
                                            </p:txEl>
                                          </p:spTgt>
                                        </p:tgtEl>
                                        <p:attrNameLst>
                                          <p:attrName>style.visibility</p:attrName>
                                        </p:attrNameLst>
                                      </p:cBhvr>
                                      <p:to>
                                        <p:strVal val="visible"/>
                                      </p:to>
                                    </p:set>
                                    <p:anim calcmode="lin" valueType="num">
                                      <p:cBhvr additive="base">
                                        <p:cTn id="43" dur="500" fill="hold"/>
                                        <p:tgtEl>
                                          <p:spTgt spid="10244">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024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0244">
                                            <p:txEl>
                                              <p:pRg st="7" end="7"/>
                                            </p:txEl>
                                          </p:spTgt>
                                        </p:tgtEl>
                                        <p:attrNameLst>
                                          <p:attrName>style.visibility</p:attrName>
                                        </p:attrNameLst>
                                      </p:cBhvr>
                                      <p:to>
                                        <p:strVal val="visible"/>
                                      </p:to>
                                    </p:set>
                                    <p:anim calcmode="lin" valueType="num">
                                      <p:cBhvr additive="base">
                                        <p:cTn id="49" dur="500" fill="hold"/>
                                        <p:tgtEl>
                                          <p:spTgt spid="10244">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024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0244">
                                            <p:txEl>
                                              <p:pRg st="8" end="8"/>
                                            </p:txEl>
                                          </p:spTgt>
                                        </p:tgtEl>
                                        <p:attrNameLst>
                                          <p:attrName>style.visibility</p:attrName>
                                        </p:attrNameLst>
                                      </p:cBhvr>
                                      <p:to>
                                        <p:strVal val="visible"/>
                                      </p:to>
                                    </p:set>
                                    <p:anim calcmode="lin" valueType="num">
                                      <p:cBhvr additive="base">
                                        <p:cTn id="55" dur="500" fill="hold"/>
                                        <p:tgtEl>
                                          <p:spTgt spid="10244">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0244">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0245">
                                            <p:txEl>
                                              <p:pRg st="0" end="0"/>
                                            </p:txEl>
                                          </p:spTgt>
                                        </p:tgtEl>
                                        <p:attrNameLst>
                                          <p:attrName>style.visibility</p:attrName>
                                        </p:attrNameLst>
                                      </p:cBhvr>
                                      <p:to>
                                        <p:strVal val="visible"/>
                                      </p:to>
                                    </p:set>
                                    <p:anim calcmode="lin" valueType="num">
                                      <p:cBhvr additive="base">
                                        <p:cTn id="61" dur="500" fill="hold"/>
                                        <p:tgtEl>
                                          <p:spTgt spid="10245">
                                            <p:txEl>
                                              <p:pRg st="0" end="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024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0245">
                                            <p:txEl>
                                              <p:pRg st="1" end="1"/>
                                            </p:txEl>
                                          </p:spTgt>
                                        </p:tgtEl>
                                        <p:attrNameLst>
                                          <p:attrName>style.visibility</p:attrName>
                                        </p:attrNameLst>
                                      </p:cBhvr>
                                      <p:to>
                                        <p:strVal val="visible"/>
                                      </p:to>
                                    </p:set>
                                    <p:anim calcmode="lin" valueType="num">
                                      <p:cBhvr additive="base">
                                        <p:cTn id="67" dur="500" fill="hold"/>
                                        <p:tgtEl>
                                          <p:spTgt spid="10245">
                                            <p:txEl>
                                              <p:pRg st="1" end="1"/>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1024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0245">
                                            <p:txEl>
                                              <p:pRg st="2" end="2"/>
                                            </p:txEl>
                                          </p:spTgt>
                                        </p:tgtEl>
                                        <p:attrNameLst>
                                          <p:attrName>style.visibility</p:attrName>
                                        </p:attrNameLst>
                                      </p:cBhvr>
                                      <p:to>
                                        <p:strVal val="visible"/>
                                      </p:to>
                                    </p:set>
                                    <p:anim calcmode="lin" valueType="num">
                                      <p:cBhvr additive="base">
                                        <p:cTn id="73" dur="500" fill="hold"/>
                                        <p:tgtEl>
                                          <p:spTgt spid="10245">
                                            <p:txEl>
                                              <p:pRg st="2" end="2"/>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1024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10245">
                                            <p:txEl>
                                              <p:pRg st="3" end="3"/>
                                            </p:txEl>
                                          </p:spTgt>
                                        </p:tgtEl>
                                        <p:attrNameLst>
                                          <p:attrName>style.visibility</p:attrName>
                                        </p:attrNameLst>
                                      </p:cBhvr>
                                      <p:to>
                                        <p:strVal val="visible"/>
                                      </p:to>
                                    </p:set>
                                    <p:anim calcmode="lin" valueType="num">
                                      <p:cBhvr additive="base">
                                        <p:cTn id="79" dur="500" fill="hold"/>
                                        <p:tgtEl>
                                          <p:spTgt spid="10245">
                                            <p:txEl>
                                              <p:pRg st="3" end="3"/>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1024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10245">
                                            <p:txEl>
                                              <p:pRg st="4" end="4"/>
                                            </p:txEl>
                                          </p:spTgt>
                                        </p:tgtEl>
                                        <p:attrNameLst>
                                          <p:attrName>style.visibility</p:attrName>
                                        </p:attrNameLst>
                                      </p:cBhvr>
                                      <p:to>
                                        <p:strVal val="visible"/>
                                      </p:to>
                                    </p:set>
                                    <p:anim calcmode="lin" valueType="num">
                                      <p:cBhvr additive="base">
                                        <p:cTn id="85" dur="500" fill="hold"/>
                                        <p:tgtEl>
                                          <p:spTgt spid="10245">
                                            <p:txEl>
                                              <p:pRg st="4" end="4"/>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1024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10245">
                                            <p:txEl>
                                              <p:pRg st="5" end="5"/>
                                            </p:txEl>
                                          </p:spTgt>
                                        </p:tgtEl>
                                        <p:attrNameLst>
                                          <p:attrName>style.visibility</p:attrName>
                                        </p:attrNameLst>
                                      </p:cBhvr>
                                      <p:to>
                                        <p:strVal val="visible"/>
                                      </p:to>
                                    </p:set>
                                    <p:anim calcmode="lin" valueType="num">
                                      <p:cBhvr additive="base">
                                        <p:cTn id="91" dur="500" fill="hold"/>
                                        <p:tgtEl>
                                          <p:spTgt spid="10245">
                                            <p:txEl>
                                              <p:pRg st="5" end="5"/>
                                            </p:txEl>
                                          </p:spTgt>
                                        </p:tgtEl>
                                        <p:attrNameLst>
                                          <p:attrName>ppt_x</p:attrName>
                                        </p:attrNameLst>
                                      </p:cBhvr>
                                      <p:tavLst>
                                        <p:tav tm="0">
                                          <p:val>
                                            <p:strVal val="0-#ppt_w/2"/>
                                          </p:val>
                                        </p:tav>
                                        <p:tav tm="100000">
                                          <p:val>
                                            <p:strVal val="#ppt_x"/>
                                          </p:val>
                                        </p:tav>
                                      </p:tavLst>
                                    </p:anim>
                                    <p:anim calcmode="lin" valueType="num">
                                      <p:cBhvr additive="base">
                                        <p:cTn id="92" dur="500" fill="hold"/>
                                        <p:tgtEl>
                                          <p:spTgt spid="1024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10245">
                                            <p:txEl>
                                              <p:pRg st="6" end="6"/>
                                            </p:txEl>
                                          </p:spTgt>
                                        </p:tgtEl>
                                        <p:attrNameLst>
                                          <p:attrName>style.visibility</p:attrName>
                                        </p:attrNameLst>
                                      </p:cBhvr>
                                      <p:to>
                                        <p:strVal val="visible"/>
                                      </p:to>
                                    </p:set>
                                    <p:anim calcmode="lin" valueType="num">
                                      <p:cBhvr additive="base">
                                        <p:cTn id="97" dur="500" fill="hold"/>
                                        <p:tgtEl>
                                          <p:spTgt spid="10245">
                                            <p:txEl>
                                              <p:pRg st="6" end="6"/>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1024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autoUpdateAnimBg="0"/>
      <p:bldP spid="10245"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pPr eaLnBrk="1" hangingPunct="1">
              <a:defRPr/>
            </a:pPr>
            <a:r>
              <a:rPr lang="ar-SA" b="1" smtClean="0">
                <a:cs typeface="B Titr" pitchFamily="2" charset="-78"/>
              </a:rPr>
              <a:t>آراستگي ظاهر</a:t>
            </a:r>
            <a:endParaRPr lang="en-US" b="1" smtClean="0">
              <a:cs typeface="B Titr" pitchFamily="2" charset="-78"/>
            </a:endParaRPr>
          </a:p>
        </p:txBody>
      </p:sp>
      <p:sp>
        <p:nvSpPr>
          <p:cNvPr id="11268" name="Rectangle 4"/>
          <p:cNvSpPr>
            <a:spLocks noChangeArrowheads="1"/>
          </p:cNvSpPr>
          <p:nvPr/>
        </p:nvSpPr>
        <p:spPr bwMode="auto">
          <a:xfrm>
            <a:off x="5148265" y="1916113"/>
            <a:ext cx="3027362" cy="411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3" tIns="45707" rIns="91413" bIns="45707"/>
          <a:lstStyle/>
          <a:p>
            <a:pPr marL="342900" indent="-342900" algn="r" rtl="1" fontAlgn="base">
              <a:spcBef>
                <a:spcPct val="20000"/>
              </a:spcBef>
              <a:spcAft>
                <a:spcPct val="0"/>
              </a:spcAft>
              <a:buClr>
                <a:srgbClr val="FFCC00"/>
              </a:buClr>
              <a:buFont typeface="Wingdings" pitchFamily="2" charset="2"/>
              <a:buChar char="§"/>
              <a:defRPr/>
            </a:pPr>
            <a:r>
              <a:rPr lang="ar-SA" sz="3200" b="1">
                <a:solidFill>
                  <a:srgbClr val="FFFFFF"/>
                </a:solidFill>
                <a:effectLst>
                  <a:outerShdw blurRad="38100" dist="38100" dir="2700000" algn="tl">
                    <a:srgbClr val="000000"/>
                  </a:outerShdw>
                </a:effectLst>
                <a:cs typeface="B Mitra" pitchFamily="2" charset="-78"/>
              </a:rPr>
              <a:t>جسماني</a:t>
            </a:r>
          </a:p>
          <a:p>
            <a:pPr marL="342900" indent="-342900" algn="r" rtl="1" fontAlgn="base">
              <a:spcBef>
                <a:spcPct val="20000"/>
              </a:spcBef>
              <a:spcAft>
                <a:spcPct val="0"/>
              </a:spcAft>
              <a:buClr>
                <a:srgbClr val="FFCC00"/>
              </a:buClr>
              <a:buFont typeface="Wingdings" pitchFamily="2" charset="2"/>
              <a:buNone/>
              <a:defRPr/>
            </a:pPr>
            <a:r>
              <a:rPr lang="ar-SA" sz="3200" b="1">
                <a:solidFill>
                  <a:srgbClr val="FFFFFF"/>
                </a:solidFill>
                <a:effectLst>
                  <a:outerShdw blurRad="38100" dist="38100" dir="2700000" algn="tl">
                    <a:srgbClr val="000000"/>
                  </a:outerShdw>
                </a:effectLst>
                <a:cs typeface="B Mitra" pitchFamily="2" charset="-78"/>
              </a:rPr>
              <a:t>استراحت</a:t>
            </a:r>
          </a:p>
          <a:p>
            <a:pPr marL="342900" indent="-342900" algn="r" rtl="1" fontAlgn="base">
              <a:spcBef>
                <a:spcPct val="20000"/>
              </a:spcBef>
              <a:spcAft>
                <a:spcPct val="0"/>
              </a:spcAft>
              <a:buClr>
                <a:srgbClr val="FFCC00"/>
              </a:buClr>
              <a:buFont typeface="Wingdings" pitchFamily="2" charset="2"/>
              <a:buNone/>
              <a:defRPr/>
            </a:pPr>
            <a:r>
              <a:rPr lang="ar-SA" sz="3200" b="1">
                <a:solidFill>
                  <a:srgbClr val="FFFFFF"/>
                </a:solidFill>
                <a:effectLst>
                  <a:outerShdw blurRad="38100" dist="38100" dir="2700000" algn="tl">
                    <a:srgbClr val="000000"/>
                  </a:outerShdw>
                </a:effectLst>
                <a:cs typeface="B Mitra" pitchFamily="2" charset="-78"/>
              </a:rPr>
              <a:t>استحمام</a:t>
            </a:r>
          </a:p>
          <a:p>
            <a:pPr marL="342900" indent="-342900" algn="r" rtl="1" fontAlgn="base">
              <a:spcBef>
                <a:spcPct val="20000"/>
              </a:spcBef>
              <a:spcAft>
                <a:spcPct val="0"/>
              </a:spcAft>
              <a:buClr>
                <a:srgbClr val="FFCC00"/>
              </a:buClr>
              <a:buFont typeface="Wingdings" pitchFamily="2" charset="2"/>
              <a:buNone/>
              <a:defRPr/>
            </a:pPr>
            <a:r>
              <a:rPr lang="ar-SA" sz="3200" b="1">
                <a:solidFill>
                  <a:srgbClr val="FFFFFF"/>
                </a:solidFill>
                <a:effectLst>
                  <a:outerShdw blurRad="38100" dist="38100" dir="2700000" algn="tl">
                    <a:srgbClr val="000000"/>
                  </a:outerShdw>
                </a:effectLst>
                <a:cs typeface="B Mitra" pitchFamily="2" charset="-78"/>
              </a:rPr>
              <a:t>اصلاح سروصورت </a:t>
            </a:r>
          </a:p>
          <a:p>
            <a:pPr marL="342900" indent="-342900" algn="r" rtl="1" fontAlgn="base">
              <a:spcBef>
                <a:spcPct val="20000"/>
              </a:spcBef>
              <a:spcAft>
                <a:spcPct val="0"/>
              </a:spcAft>
              <a:buClr>
                <a:srgbClr val="FFCC00"/>
              </a:buClr>
              <a:buFont typeface="Wingdings" pitchFamily="2" charset="2"/>
              <a:buNone/>
              <a:defRPr/>
            </a:pPr>
            <a:r>
              <a:rPr lang="ar-SA" sz="3200" b="1">
                <a:solidFill>
                  <a:srgbClr val="FFFFFF"/>
                </a:solidFill>
                <a:effectLst>
                  <a:outerShdw blurRad="38100" dist="38100" dir="2700000" algn="tl">
                    <a:srgbClr val="000000"/>
                  </a:outerShdw>
                </a:effectLst>
                <a:cs typeface="B Mitra" pitchFamily="2" charset="-78"/>
              </a:rPr>
              <a:t>عطر(بوي خوش)</a:t>
            </a:r>
          </a:p>
          <a:p>
            <a:pPr marL="342900" indent="-342900" algn="r" rtl="1" fontAlgn="base">
              <a:spcBef>
                <a:spcPct val="20000"/>
              </a:spcBef>
              <a:spcAft>
                <a:spcPct val="0"/>
              </a:spcAft>
              <a:buClr>
                <a:srgbClr val="FFCC00"/>
              </a:buClr>
              <a:buFont typeface="Wingdings" pitchFamily="2" charset="2"/>
              <a:buNone/>
              <a:defRPr/>
            </a:pPr>
            <a:r>
              <a:rPr lang="ar-SA" sz="3200" b="1">
                <a:solidFill>
                  <a:srgbClr val="FFFFFF"/>
                </a:solidFill>
                <a:effectLst>
                  <a:outerShdw blurRad="38100" dist="38100" dir="2700000" algn="tl">
                    <a:srgbClr val="000000"/>
                  </a:outerShdw>
                </a:effectLst>
                <a:cs typeface="B Mitra" pitchFamily="2" charset="-78"/>
              </a:rPr>
              <a:t>آراستگي مو</a:t>
            </a:r>
          </a:p>
          <a:p>
            <a:pPr marL="342900" indent="-342900" algn="r" rtl="1" fontAlgn="base">
              <a:spcBef>
                <a:spcPct val="20000"/>
              </a:spcBef>
              <a:spcAft>
                <a:spcPct val="0"/>
              </a:spcAft>
              <a:buClr>
                <a:srgbClr val="FFCC00"/>
              </a:buClr>
              <a:buFont typeface="Wingdings" pitchFamily="2" charset="2"/>
              <a:buChar char="§"/>
              <a:defRPr/>
            </a:pPr>
            <a:endParaRPr lang="en-US" sz="3200" b="1">
              <a:solidFill>
                <a:srgbClr val="FFFFFF"/>
              </a:solidFill>
              <a:effectLst>
                <a:outerShdw blurRad="38100" dist="38100" dir="2700000" algn="tl">
                  <a:srgbClr val="000000"/>
                </a:outerShdw>
              </a:effectLst>
              <a:cs typeface="B Mitra" pitchFamily="2" charset="-78"/>
            </a:endParaRPr>
          </a:p>
        </p:txBody>
      </p:sp>
      <p:sp>
        <p:nvSpPr>
          <p:cNvPr id="11269" name="Rectangle 5"/>
          <p:cNvSpPr>
            <a:spLocks noChangeArrowheads="1"/>
          </p:cNvSpPr>
          <p:nvPr/>
        </p:nvSpPr>
        <p:spPr bwMode="auto">
          <a:xfrm>
            <a:off x="900113" y="1989138"/>
            <a:ext cx="3390900" cy="411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3" tIns="45707" rIns="91413" bIns="45707"/>
          <a:lstStyle/>
          <a:p>
            <a:pPr marL="342900" indent="-342900" algn="r" rtl="1" fontAlgn="base">
              <a:spcBef>
                <a:spcPct val="20000"/>
              </a:spcBef>
              <a:spcAft>
                <a:spcPct val="0"/>
              </a:spcAft>
              <a:buClr>
                <a:srgbClr val="FFCC00"/>
              </a:buClr>
              <a:buFont typeface="Wingdings" pitchFamily="2" charset="2"/>
              <a:buChar char="§"/>
              <a:defRPr/>
            </a:pPr>
            <a:r>
              <a:rPr lang="ar-SA" sz="3200" b="1">
                <a:solidFill>
                  <a:srgbClr val="FFFFFF"/>
                </a:solidFill>
                <a:effectLst>
                  <a:outerShdw blurRad="38100" dist="38100" dir="2700000" algn="tl">
                    <a:srgbClr val="000000"/>
                  </a:outerShdw>
                </a:effectLst>
                <a:cs typeface="B Mitra" pitchFamily="2" charset="-78"/>
              </a:rPr>
              <a:t>پوشش (لباس) </a:t>
            </a:r>
          </a:p>
          <a:p>
            <a:pPr marL="342900" indent="-342900" algn="r" rtl="1" fontAlgn="base">
              <a:spcBef>
                <a:spcPct val="20000"/>
              </a:spcBef>
              <a:spcAft>
                <a:spcPct val="0"/>
              </a:spcAft>
              <a:buClr>
                <a:srgbClr val="FFCC00"/>
              </a:buClr>
              <a:buFont typeface="Wingdings" pitchFamily="2" charset="2"/>
              <a:buNone/>
              <a:defRPr/>
            </a:pPr>
            <a:r>
              <a:rPr lang="ar-SA" sz="3200" b="1">
                <a:solidFill>
                  <a:srgbClr val="FFFFFF"/>
                </a:solidFill>
                <a:effectLst>
                  <a:outerShdw blurRad="38100" dist="38100" dir="2700000" algn="tl">
                    <a:srgbClr val="000000"/>
                  </a:outerShdw>
                </a:effectLst>
                <a:cs typeface="B Mitra" pitchFamily="2" charset="-78"/>
              </a:rPr>
              <a:t>لباس رسمي</a:t>
            </a:r>
          </a:p>
          <a:p>
            <a:pPr marL="342900" indent="-342900" algn="r" rtl="1" fontAlgn="base">
              <a:spcBef>
                <a:spcPct val="20000"/>
              </a:spcBef>
              <a:spcAft>
                <a:spcPct val="0"/>
              </a:spcAft>
              <a:buClr>
                <a:srgbClr val="FFCC00"/>
              </a:buClr>
              <a:buFont typeface="Wingdings" pitchFamily="2" charset="2"/>
              <a:buNone/>
              <a:defRPr/>
            </a:pPr>
            <a:r>
              <a:rPr lang="ar-SA" sz="3200" b="1">
                <a:solidFill>
                  <a:srgbClr val="FFFFFF"/>
                </a:solidFill>
                <a:effectLst>
                  <a:outerShdw blurRad="38100" dist="38100" dir="2700000" algn="tl">
                    <a:srgbClr val="000000"/>
                  </a:outerShdw>
                </a:effectLst>
                <a:cs typeface="B Mitra" pitchFamily="2" charset="-78"/>
              </a:rPr>
              <a:t>لباس غيررسمي</a:t>
            </a:r>
          </a:p>
          <a:p>
            <a:pPr marL="342900" indent="-342900" algn="r" rtl="1" fontAlgn="base">
              <a:spcBef>
                <a:spcPct val="20000"/>
              </a:spcBef>
              <a:spcAft>
                <a:spcPct val="0"/>
              </a:spcAft>
              <a:buClr>
                <a:srgbClr val="FFCC00"/>
              </a:buClr>
              <a:buFont typeface="Wingdings" pitchFamily="2" charset="2"/>
              <a:buNone/>
              <a:defRPr/>
            </a:pPr>
            <a:r>
              <a:rPr lang="ar-SA" sz="3200" b="1">
                <a:solidFill>
                  <a:srgbClr val="FFFFFF"/>
                </a:solidFill>
                <a:effectLst>
                  <a:outerShdw blurRad="38100" dist="38100" dir="2700000" algn="tl">
                    <a:srgbClr val="000000"/>
                  </a:outerShdw>
                </a:effectLst>
                <a:cs typeface="B Mitra" pitchFamily="2" charset="-78"/>
              </a:rPr>
              <a:t>رنگ لباس</a:t>
            </a:r>
          </a:p>
          <a:p>
            <a:pPr marL="342900" indent="-342900" algn="r" rtl="1" fontAlgn="base">
              <a:spcBef>
                <a:spcPct val="20000"/>
              </a:spcBef>
              <a:spcAft>
                <a:spcPct val="0"/>
              </a:spcAft>
              <a:buClr>
                <a:srgbClr val="FFCC00"/>
              </a:buClr>
              <a:buFont typeface="Wingdings" pitchFamily="2" charset="2"/>
              <a:buNone/>
              <a:defRPr/>
            </a:pPr>
            <a:r>
              <a:rPr lang="ar-SA" sz="3200" b="1">
                <a:solidFill>
                  <a:srgbClr val="FFFFFF"/>
                </a:solidFill>
                <a:effectLst>
                  <a:outerShdw blurRad="38100" dist="38100" dir="2700000" algn="tl">
                    <a:srgbClr val="000000"/>
                  </a:outerShdw>
                </a:effectLst>
                <a:cs typeface="B Mitra" pitchFamily="2" charset="-78"/>
              </a:rPr>
              <a:t>همنشيني رنگ لباسها</a:t>
            </a:r>
          </a:p>
          <a:p>
            <a:pPr marL="342900" indent="-342900" algn="r" rtl="1" fontAlgn="base">
              <a:spcBef>
                <a:spcPct val="20000"/>
              </a:spcBef>
              <a:spcAft>
                <a:spcPct val="0"/>
              </a:spcAft>
              <a:buClr>
                <a:srgbClr val="FFCC00"/>
              </a:buClr>
              <a:buFont typeface="Wingdings" pitchFamily="2" charset="2"/>
              <a:buNone/>
              <a:defRPr/>
            </a:pPr>
            <a:r>
              <a:rPr lang="ar-SA" sz="3200" b="1">
                <a:solidFill>
                  <a:srgbClr val="FFFFFF"/>
                </a:solidFill>
                <a:effectLst>
                  <a:outerShdw blurRad="38100" dist="38100" dir="2700000" algn="tl">
                    <a:srgbClr val="000000"/>
                  </a:outerShdw>
                </a:effectLst>
                <a:cs typeface="B Mitra" pitchFamily="2" charset="-78"/>
              </a:rPr>
              <a:t>آراستگي لباس</a:t>
            </a:r>
            <a:endParaRPr lang="en-US" sz="3200" b="1">
              <a:solidFill>
                <a:srgbClr val="FFFFFF"/>
              </a:solidFill>
              <a:effectLst>
                <a:outerShdw blurRad="38100" dist="38100" dir="2700000" algn="tl">
                  <a:srgbClr val="000000"/>
                </a:outerShdw>
              </a:effectLst>
              <a:cs typeface="B Mitra" pitchFamily="2" charset="-78"/>
            </a:endParaRPr>
          </a:p>
          <a:p>
            <a:pPr marL="342900" indent="-342900" algn="r" rtl="1" fontAlgn="base">
              <a:spcBef>
                <a:spcPct val="20000"/>
              </a:spcBef>
              <a:spcAft>
                <a:spcPct val="0"/>
              </a:spcAft>
              <a:buClr>
                <a:srgbClr val="FFCC00"/>
              </a:buClr>
              <a:buFont typeface="Wingdings" pitchFamily="2" charset="2"/>
              <a:buChar char="§"/>
              <a:defRPr/>
            </a:pPr>
            <a:endParaRPr lang="en-US" sz="3200" b="1">
              <a:solidFill>
                <a:srgbClr val="FFFFFF"/>
              </a:solidFill>
              <a:effectLst>
                <a:outerShdw blurRad="38100" dist="38100" dir="2700000" algn="tl">
                  <a:srgbClr val="000000"/>
                </a:outerShdw>
              </a:effectLst>
              <a:cs typeface="B Mitra" pitchFamily="2" charset="-78"/>
            </a:endParaRPr>
          </a:p>
        </p:txBody>
      </p:sp>
    </p:spTree>
    <p:extLst>
      <p:ext uri="{BB962C8B-B14F-4D97-AF65-F5344CB8AC3E}">
        <p14:creationId xmlns:p14="http://schemas.microsoft.com/office/powerpoint/2010/main" val="8908244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 calcmode="lin" valueType="num">
                                      <p:cBhvr additive="base">
                                        <p:cTn id="7" dur="500" fill="hold"/>
                                        <p:tgtEl>
                                          <p:spTgt spid="1126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8">
                                            <p:txEl>
                                              <p:pRg st="1" end="1"/>
                                            </p:txEl>
                                          </p:spTgt>
                                        </p:tgtEl>
                                        <p:attrNameLst>
                                          <p:attrName>style.visibility</p:attrName>
                                        </p:attrNameLst>
                                      </p:cBhvr>
                                      <p:to>
                                        <p:strVal val="visible"/>
                                      </p:to>
                                    </p:set>
                                    <p:anim calcmode="lin" valueType="num">
                                      <p:cBhvr additive="base">
                                        <p:cTn id="13" dur="500" fill="hold"/>
                                        <p:tgtEl>
                                          <p:spTgt spid="1126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68">
                                            <p:txEl>
                                              <p:pRg st="2" end="2"/>
                                            </p:txEl>
                                          </p:spTgt>
                                        </p:tgtEl>
                                        <p:attrNameLst>
                                          <p:attrName>style.visibility</p:attrName>
                                        </p:attrNameLst>
                                      </p:cBhvr>
                                      <p:to>
                                        <p:strVal val="visible"/>
                                      </p:to>
                                    </p:set>
                                    <p:anim calcmode="lin" valueType="num">
                                      <p:cBhvr additive="base">
                                        <p:cTn id="19" dur="500" fill="hold"/>
                                        <p:tgtEl>
                                          <p:spTgt spid="1126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6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268">
                                            <p:txEl>
                                              <p:pRg st="3" end="3"/>
                                            </p:txEl>
                                          </p:spTgt>
                                        </p:tgtEl>
                                        <p:attrNameLst>
                                          <p:attrName>style.visibility</p:attrName>
                                        </p:attrNameLst>
                                      </p:cBhvr>
                                      <p:to>
                                        <p:strVal val="visible"/>
                                      </p:to>
                                    </p:set>
                                    <p:anim calcmode="lin" valueType="num">
                                      <p:cBhvr additive="base">
                                        <p:cTn id="25" dur="500" fill="hold"/>
                                        <p:tgtEl>
                                          <p:spTgt spid="1126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26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268">
                                            <p:txEl>
                                              <p:pRg st="4" end="4"/>
                                            </p:txEl>
                                          </p:spTgt>
                                        </p:tgtEl>
                                        <p:attrNameLst>
                                          <p:attrName>style.visibility</p:attrName>
                                        </p:attrNameLst>
                                      </p:cBhvr>
                                      <p:to>
                                        <p:strVal val="visible"/>
                                      </p:to>
                                    </p:set>
                                    <p:anim calcmode="lin" valueType="num">
                                      <p:cBhvr additive="base">
                                        <p:cTn id="31" dur="500" fill="hold"/>
                                        <p:tgtEl>
                                          <p:spTgt spid="11268">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26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268">
                                            <p:txEl>
                                              <p:pRg st="5" end="5"/>
                                            </p:txEl>
                                          </p:spTgt>
                                        </p:tgtEl>
                                        <p:attrNameLst>
                                          <p:attrName>style.visibility</p:attrName>
                                        </p:attrNameLst>
                                      </p:cBhvr>
                                      <p:to>
                                        <p:strVal val="visible"/>
                                      </p:to>
                                    </p:set>
                                    <p:anim calcmode="lin" valueType="num">
                                      <p:cBhvr additive="base">
                                        <p:cTn id="37" dur="500" fill="hold"/>
                                        <p:tgtEl>
                                          <p:spTgt spid="11268">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26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1269">
                                            <p:txEl>
                                              <p:pRg st="0" end="0"/>
                                            </p:txEl>
                                          </p:spTgt>
                                        </p:tgtEl>
                                        <p:attrNameLst>
                                          <p:attrName>style.visibility</p:attrName>
                                        </p:attrNameLst>
                                      </p:cBhvr>
                                      <p:to>
                                        <p:strVal val="visible"/>
                                      </p:to>
                                    </p:set>
                                    <p:anim calcmode="lin" valueType="num">
                                      <p:cBhvr additive="base">
                                        <p:cTn id="43" dur="500" fill="hold"/>
                                        <p:tgtEl>
                                          <p:spTgt spid="11269">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26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1269">
                                            <p:txEl>
                                              <p:pRg st="1" end="1"/>
                                            </p:txEl>
                                          </p:spTgt>
                                        </p:tgtEl>
                                        <p:attrNameLst>
                                          <p:attrName>style.visibility</p:attrName>
                                        </p:attrNameLst>
                                      </p:cBhvr>
                                      <p:to>
                                        <p:strVal val="visible"/>
                                      </p:to>
                                    </p:set>
                                    <p:anim calcmode="lin" valueType="num">
                                      <p:cBhvr additive="base">
                                        <p:cTn id="49" dur="500" fill="hold"/>
                                        <p:tgtEl>
                                          <p:spTgt spid="11269">
                                            <p:txEl>
                                              <p:pRg st="1" end="1"/>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126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1269">
                                            <p:txEl>
                                              <p:pRg st="2" end="2"/>
                                            </p:txEl>
                                          </p:spTgt>
                                        </p:tgtEl>
                                        <p:attrNameLst>
                                          <p:attrName>style.visibility</p:attrName>
                                        </p:attrNameLst>
                                      </p:cBhvr>
                                      <p:to>
                                        <p:strVal val="visible"/>
                                      </p:to>
                                    </p:set>
                                    <p:anim calcmode="lin" valueType="num">
                                      <p:cBhvr additive="base">
                                        <p:cTn id="55" dur="500" fill="hold"/>
                                        <p:tgtEl>
                                          <p:spTgt spid="11269">
                                            <p:txEl>
                                              <p:pRg st="2" end="2"/>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126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1269">
                                            <p:txEl>
                                              <p:pRg st="3" end="3"/>
                                            </p:txEl>
                                          </p:spTgt>
                                        </p:tgtEl>
                                        <p:attrNameLst>
                                          <p:attrName>style.visibility</p:attrName>
                                        </p:attrNameLst>
                                      </p:cBhvr>
                                      <p:to>
                                        <p:strVal val="visible"/>
                                      </p:to>
                                    </p:set>
                                    <p:anim calcmode="lin" valueType="num">
                                      <p:cBhvr additive="base">
                                        <p:cTn id="61" dur="500" fill="hold"/>
                                        <p:tgtEl>
                                          <p:spTgt spid="11269">
                                            <p:txEl>
                                              <p:pRg st="3" end="3"/>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126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1269">
                                            <p:txEl>
                                              <p:pRg st="4" end="4"/>
                                            </p:txEl>
                                          </p:spTgt>
                                        </p:tgtEl>
                                        <p:attrNameLst>
                                          <p:attrName>style.visibility</p:attrName>
                                        </p:attrNameLst>
                                      </p:cBhvr>
                                      <p:to>
                                        <p:strVal val="visible"/>
                                      </p:to>
                                    </p:set>
                                    <p:anim calcmode="lin" valueType="num">
                                      <p:cBhvr additive="base">
                                        <p:cTn id="67" dur="500" fill="hold"/>
                                        <p:tgtEl>
                                          <p:spTgt spid="11269">
                                            <p:txEl>
                                              <p:pRg st="4" end="4"/>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1126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1269">
                                            <p:txEl>
                                              <p:pRg st="5" end="5"/>
                                            </p:txEl>
                                          </p:spTgt>
                                        </p:tgtEl>
                                        <p:attrNameLst>
                                          <p:attrName>style.visibility</p:attrName>
                                        </p:attrNameLst>
                                      </p:cBhvr>
                                      <p:to>
                                        <p:strVal val="visible"/>
                                      </p:to>
                                    </p:set>
                                    <p:anim calcmode="lin" valueType="num">
                                      <p:cBhvr additive="base">
                                        <p:cTn id="73" dur="500" fill="hold"/>
                                        <p:tgtEl>
                                          <p:spTgt spid="11269">
                                            <p:txEl>
                                              <p:pRg st="5" end="5"/>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1126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p" autoUpdateAnimBg="0"/>
      <p:bldP spid="11269"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457200" y="274641"/>
            <a:ext cx="8229600" cy="1425575"/>
          </a:xfrm>
        </p:spPr>
        <p:txBody>
          <a:bodyPr/>
          <a:lstStyle/>
          <a:p>
            <a:pPr eaLnBrk="1" hangingPunct="1">
              <a:defRPr/>
            </a:pPr>
            <a:r>
              <a:rPr lang="ar-SA" b="1" smtClean="0">
                <a:cs typeface="B Titr" pitchFamily="2" charset="-78"/>
              </a:rPr>
              <a:t>رعايت ادب واحترام</a:t>
            </a:r>
            <a:r>
              <a:rPr lang="fa-IR" b="1" smtClean="0">
                <a:cs typeface="B Titr" pitchFamily="2" charset="-78"/>
              </a:rPr>
              <a:t> </a:t>
            </a:r>
            <a:r>
              <a:rPr lang="ar-SA" b="1" smtClean="0">
                <a:cs typeface="B Titr" pitchFamily="2" charset="-78"/>
              </a:rPr>
              <a:t>(حريمها وحرمتها)</a:t>
            </a:r>
            <a:endParaRPr lang="en-US" b="1" smtClean="0">
              <a:cs typeface="B Titr" pitchFamily="2" charset="-78"/>
            </a:endParaRPr>
          </a:p>
        </p:txBody>
      </p:sp>
      <p:sp>
        <p:nvSpPr>
          <p:cNvPr id="12292" name="Rectangle 4"/>
          <p:cNvSpPr>
            <a:spLocks noChangeArrowheads="1"/>
          </p:cNvSpPr>
          <p:nvPr/>
        </p:nvSpPr>
        <p:spPr bwMode="auto">
          <a:xfrm>
            <a:off x="4572000" y="2012950"/>
            <a:ext cx="4383088" cy="444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3" tIns="45707" rIns="91413" bIns="45707"/>
          <a:lstStyle/>
          <a:p>
            <a:pPr marL="342900" indent="-342900" algn="r" defTabSz="912813" rtl="1" fontAlgn="base">
              <a:lnSpc>
                <a:spcPct val="90000"/>
              </a:lnSpc>
              <a:spcBef>
                <a:spcPct val="20000"/>
              </a:spcBef>
              <a:spcAft>
                <a:spcPct val="0"/>
              </a:spcAft>
              <a:buClr>
                <a:srgbClr val="FFCC00"/>
              </a:buClr>
              <a:buFont typeface="Wingdings" pitchFamily="2" charset="2"/>
              <a:buChar char="§"/>
              <a:defRPr/>
            </a:pPr>
            <a:r>
              <a:rPr lang="ar-SA" sz="2900" b="1">
                <a:solidFill>
                  <a:srgbClr val="FFFFFF"/>
                </a:solidFill>
                <a:effectLst>
                  <a:outerShdw blurRad="38100" dist="38100" dir="2700000" algn="tl">
                    <a:srgbClr val="000000"/>
                  </a:outerShdw>
                </a:effectLst>
                <a:cs typeface="B Mitra" pitchFamily="2" charset="-78"/>
              </a:rPr>
              <a:t>حريمها</a:t>
            </a:r>
          </a:p>
          <a:p>
            <a:pPr marL="342900" indent="-342900" algn="r" defTabSz="912813" rtl="1" fontAlgn="base">
              <a:lnSpc>
                <a:spcPct val="90000"/>
              </a:lnSpc>
              <a:spcBef>
                <a:spcPct val="20000"/>
              </a:spcBef>
              <a:spcAft>
                <a:spcPct val="0"/>
              </a:spcAft>
              <a:buClr>
                <a:srgbClr val="FFCC00"/>
              </a:buClr>
              <a:buFont typeface="Wingdings" pitchFamily="2" charset="2"/>
              <a:buNone/>
              <a:defRPr/>
            </a:pPr>
            <a:r>
              <a:rPr lang="ar-SA" sz="2500" b="1">
                <a:solidFill>
                  <a:srgbClr val="FFFFFF"/>
                </a:solidFill>
                <a:effectLst>
                  <a:outerShdw blurRad="38100" dist="38100" dir="2700000" algn="tl">
                    <a:srgbClr val="000000"/>
                  </a:outerShdw>
                </a:effectLst>
                <a:cs typeface="B Mitra" pitchFamily="2" charset="-78"/>
              </a:rPr>
              <a:t>خصوصي-شخصي- اجتماع - عمومي</a:t>
            </a:r>
          </a:p>
          <a:p>
            <a:pPr marL="342900" indent="-342900" algn="r" defTabSz="912813" rtl="1" fontAlgn="base">
              <a:lnSpc>
                <a:spcPct val="90000"/>
              </a:lnSpc>
              <a:spcBef>
                <a:spcPct val="20000"/>
              </a:spcBef>
              <a:spcAft>
                <a:spcPct val="0"/>
              </a:spcAft>
              <a:buClr>
                <a:srgbClr val="FFCC00"/>
              </a:buClr>
              <a:buFont typeface="Wingdings" pitchFamily="2" charset="2"/>
              <a:buNone/>
              <a:defRPr/>
            </a:pPr>
            <a:r>
              <a:rPr lang="ar-SA" sz="2600" b="1">
                <a:solidFill>
                  <a:srgbClr val="FFFFFF"/>
                </a:solidFill>
                <a:effectLst>
                  <a:outerShdw blurRad="38100" dist="38100" dir="2700000" algn="tl">
                    <a:srgbClr val="000000"/>
                  </a:outerShdw>
                </a:effectLst>
                <a:cs typeface="B Mitra" pitchFamily="2" charset="-78"/>
              </a:rPr>
              <a:t>ترتيب وقت(وقت شناسي)</a:t>
            </a:r>
          </a:p>
          <a:p>
            <a:pPr marL="342900" indent="-342900" algn="r" defTabSz="912813" rtl="1" fontAlgn="base">
              <a:lnSpc>
                <a:spcPct val="90000"/>
              </a:lnSpc>
              <a:spcBef>
                <a:spcPct val="20000"/>
              </a:spcBef>
              <a:spcAft>
                <a:spcPct val="0"/>
              </a:spcAft>
              <a:buClr>
                <a:srgbClr val="FFCC00"/>
              </a:buClr>
              <a:buFont typeface="Wingdings" pitchFamily="2" charset="2"/>
              <a:buNone/>
              <a:defRPr/>
            </a:pPr>
            <a:r>
              <a:rPr lang="ar-SA" sz="2600" b="1">
                <a:solidFill>
                  <a:srgbClr val="FFFFFF"/>
                </a:solidFill>
                <a:effectLst>
                  <a:outerShdw blurRad="38100" dist="38100" dir="2700000" algn="tl">
                    <a:srgbClr val="000000"/>
                  </a:outerShdw>
                </a:effectLst>
                <a:cs typeface="B Mitra" pitchFamily="2" charset="-78"/>
              </a:rPr>
              <a:t>ترتيب درآوردن لباس</a:t>
            </a:r>
          </a:p>
          <a:p>
            <a:pPr marL="342900" indent="-342900" algn="r" defTabSz="912813" rtl="1" fontAlgn="base">
              <a:lnSpc>
                <a:spcPct val="90000"/>
              </a:lnSpc>
              <a:spcBef>
                <a:spcPct val="20000"/>
              </a:spcBef>
              <a:spcAft>
                <a:spcPct val="0"/>
              </a:spcAft>
              <a:buClr>
                <a:srgbClr val="FFCC00"/>
              </a:buClr>
              <a:buFont typeface="Wingdings" pitchFamily="2" charset="2"/>
              <a:buNone/>
              <a:defRPr/>
            </a:pPr>
            <a:r>
              <a:rPr lang="ar-SA" sz="2600" b="1">
                <a:solidFill>
                  <a:srgbClr val="FFFFFF"/>
                </a:solidFill>
                <a:effectLst>
                  <a:outerShdw blurRad="38100" dist="38100" dir="2700000" algn="tl">
                    <a:srgbClr val="000000"/>
                  </a:outerShdw>
                </a:effectLst>
                <a:cs typeface="B Mitra" pitchFamily="2" charset="-78"/>
              </a:rPr>
              <a:t>ترتيب قراردادن اشيا</a:t>
            </a:r>
          </a:p>
          <a:p>
            <a:pPr marL="342900" indent="-342900" algn="r" defTabSz="912813" rtl="1" fontAlgn="base">
              <a:lnSpc>
                <a:spcPct val="90000"/>
              </a:lnSpc>
              <a:spcBef>
                <a:spcPct val="20000"/>
              </a:spcBef>
              <a:spcAft>
                <a:spcPct val="0"/>
              </a:spcAft>
              <a:buClr>
                <a:srgbClr val="FFCC00"/>
              </a:buClr>
              <a:buFont typeface="Wingdings" pitchFamily="2" charset="2"/>
              <a:buNone/>
              <a:defRPr/>
            </a:pPr>
            <a:r>
              <a:rPr lang="ar-SA" sz="2600" b="1">
                <a:solidFill>
                  <a:srgbClr val="FFFFFF"/>
                </a:solidFill>
                <a:effectLst>
                  <a:outerShdw blurRad="38100" dist="38100" dir="2700000" algn="tl">
                    <a:srgbClr val="000000"/>
                  </a:outerShdw>
                </a:effectLst>
                <a:cs typeface="B Mitra" pitchFamily="2" charset="-78"/>
              </a:rPr>
              <a:t>ترتيب نشستن</a:t>
            </a:r>
          </a:p>
          <a:p>
            <a:pPr marL="342900" indent="-342900" algn="r" defTabSz="912813" rtl="1" fontAlgn="base">
              <a:lnSpc>
                <a:spcPct val="90000"/>
              </a:lnSpc>
              <a:spcBef>
                <a:spcPct val="20000"/>
              </a:spcBef>
              <a:spcAft>
                <a:spcPct val="0"/>
              </a:spcAft>
              <a:buClr>
                <a:srgbClr val="FFCC00"/>
              </a:buClr>
              <a:buFont typeface="Wingdings" pitchFamily="2" charset="2"/>
              <a:buNone/>
              <a:defRPr/>
            </a:pPr>
            <a:r>
              <a:rPr lang="ar-SA" sz="2600" b="1">
                <a:solidFill>
                  <a:srgbClr val="FFFFFF"/>
                </a:solidFill>
                <a:effectLst>
                  <a:outerShdw blurRad="38100" dist="38100" dir="2700000" algn="tl">
                    <a:srgbClr val="000000"/>
                  </a:outerShdw>
                </a:effectLst>
                <a:cs typeface="B Mitra" pitchFamily="2" charset="-78"/>
              </a:rPr>
              <a:t>ترتيب ايستادن</a:t>
            </a:r>
          </a:p>
          <a:p>
            <a:pPr marL="342900" indent="-342900" algn="r" defTabSz="912813" rtl="1" fontAlgn="base">
              <a:lnSpc>
                <a:spcPct val="90000"/>
              </a:lnSpc>
              <a:spcBef>
                <a:spcPct val="20000"/>
              </a:spcBef>
              <a:spcAft>
                <a:spcPct val="0"/>
              </a:spcAft>
              <a:buClr>
                <a:srgbClr val="FFCC00"/>
              </a:buClr>
              <a:buFont typeface="Wingdings" pitchFamily="2" charset="2"/>
              <a:buNone/>
              <a:defRPr/>
            </a:pPr>
            <a:r>
              <a:rPr lang="ar-SA" sz="2600" b="1">
                <a:solidFill>
                  <a:srgbClr val="FFFFFF"/>
                </a:solidFill>
                <a:effectLst>
                  <a:outerShdw blurRad="38100" dist="38100" dir="2700000" algn="tl">
                    <a:srgbClr val="000000"/>
                  </a:outerShdw>
                </a:effectLst>
                <a:cs typeface="B Mitra" pitchFamily="2" charset="-78"/>
              </a:rPr>
              <a:t>ترتيب قدم زدن</a:t>
            </a:r>
          </a:p>
          <a:p>
            <a:pPr marL="342900" indent="-342900" algn="r" defTabSz="912813" rtl="1" fontAlgn="base">
              <a:lnSpc>
                <a:spcPct val="90000"/>
              </a:lnSpc>
              <a:spcBef>
                <a:spcPct val="20000"/>
              </a:spcBef>
              <a:spcAft>
                <a:spcPct val="0"/>
              </a:spcAft>
              <a:buClr>
                <a:srgbClr val="FFCC00"/>
              </a:buClr>
              <a:buFont typeface="Wingdings" pitchFamily="2" charset="2"/>
              <a:buNone/>
              <a:defRPr/>
            </a:pPr>
            <a:r>
              <a:rPr lang="ar-SA" sz="2600" b="1">
                <a:solidFill>
                  <a:srgbClr val="FFFFFF"/>
                </a:solidFill>
                <a:effectLst>
                  <a:outerShdw blurRad="38100" dist="38100" dir="2700000" algn="tl">
                    <a:srgbClr val="000000"/>
                  </a:outerShdw>
                </a:effectLst>
                <a:cs typeface="B Mitra" pitchFamily="2" charset="-78"/>
              </a:rPr>
              <a:t>استعمال دخانيات= تجاوزبه حريم ديگران</a:t>
            </a:r>
          </a:p>
        </p:txBody>
      </p:sp>
      <p:sp>
        <p:nvSpPr>
          <p:cNvPr id="12293" name="Rectangle 5"/>
          <p:cNvSpPr>
            <a:spLocks noGrp="1" noChangeArrowheads="1"/>
          </p:cNvSpPr>
          <p:nvPr>
            <p:ph type="body" sz="half" idx="1"/>
          </p:nvPr>
        </p:nvSpPr>
        <p:spPr>
          <a:xfrm>
            <a:off x="684213" y="1916119"/>
            <a:ext cx="3308350" cy="4471987"/>
          </a:xfrm>
        </p:spPr>
        <p:txBody>
          <a:bodyPr lIns="91413" tIns="45707" rIns="91413" bIns="45707"/>
          <a:lstStyle/>
          <a:p>
            <a:pPr defTabSz="912813" eaLnBrk="1" hangingPunct="1">
              <a:defRPr/>
            </a:pPr>
            <a:r>
              <a:rPr lang="ar-SA" sz="2800" b="1" smtClean="0">
                <a:cs typeface="B Mitra" pitchFamily="2" charset="-78"/>
              </a:rPr>
              <a:t>حرمتها</a:t>
            </a:r>
          </a:p>
          <a:p>
            <a:pPr defTabSz="912813" eaLnBrk="1" hangingPunct="1">
              <a:defRPr/>
            </a:pPr>
            <a:r>
              <a:rPr lang="ar-SA" sz="2800" b="1" smtClean="0">
                <a:cs typeface="B Mitra" pitchFamily="2" charset="-78"/>
              </a:rPr>
              <a:t>تقدم درسلام</a:t>
            </a:r>
          </a:p>
          <a:p>
            <a:pPr defTabSz="912813" eaLnBrk="1" hangingPunct="1">
              <a:defRPr/>
            </a:pPr>
            <a:r>
              <a:rPr lang="ar-SA" sz="2800" b="1" smtClean="0">
                <a:cs typeface="B Mitra" pitchFamily="2" charset="-78"/>
              </a:rPr>
              <a:t>تقدم دركلام</a:t>
            </a:r>
          </a:p>
          <a:p>
            <a:pPr defTabSz="912813" eaLnBrk="1" hangingPunct="1">
              <a:defRPr/>
            </a:pPr>
            <a:r>
              <a:rPr lang="ar-SA" sz="2800" b="1" smtClean="0">
                <a:cs typeface="B Mitra" pitchFamily="2" charset="-78"/>
              </a:rPr>
              <a:t>تقدم درمعرفي</a:t>
            </a:r>
            <a:r>
              <a:rPr lang="fa-IR" sz="2800" b="1" smtClean="0">
                <a:cs typeface="B Mitra" pitchFamily="2" charset="-78"/>
              </a:rPr>
              <a:t> (كارت ويزيت )</a:t>
            </a:r>
            <a:endParaRPr lang="ar-SA" sz="2800" b="1" smtClean="0">
              <a:cs typeface="B Mitra" pitchFamily="2" charset="-78"/>
            </a:endParaRPr>
          </a:p>
          <a:p>
            <a:pPr defTabSz="912813" eaLnBrk="1" hangingPunct="1">
              <a:defRPr/>
            </a:pPr>
            <a:r>
              <a:rPr lang="ar-SA" sz="2800" b="1" smtClean="0">
                <a:cs typeface="B Mitra" pitchFamily="2" charset="-78"/>
              </a:rPr>
              <a:t>تقدم دردست دادن</a:t>
            </a:r>
          </a:p>
          <a:p>
            <a:pPr defTabSz="912813" eaLnBrk="1" hangingPunct="1">
              <a:defRPr/>
            </a:pPr>
            <a:r>
              <a:rPr lang="ar-SA" sz="2800" b="1" smtClean="0">
                <a:cs typeface="B Mitra" pitchFamily="2" charset="-78"/>
              </a:rPr>
              <a:t>تقدم درورود وخروج</a:t>
            </a:r>
          </a:p>
          <a:p>
            <a:pPr defTabSz="912813" eaLnBrk="1" hangingPunct="1">
              <a:defRPr/>
            </a:pPr>
            <a:r>
              <a:rPr lang="ar-SA" sz="2800" b="1" smtClean="0">
                <a:cs typeface="B Mitra" pitchFamily="2" charset="-78"/>
              </a:rPr>
              <a:t>تقدم درپذيرايي</a:t>
            </a:r>
          </a:p>
        </p:txBody>
      </p:sp>
    </p:spTree>
    <p:extLst>
      <p:ext uri="{BB962C8B-B14F-4D97-AF65-F5344CB8AC3E}">
        <p14:creationId xmlns:p14="http://schemas.microsoft.com/office/powerpoint/2010/main" val="4309804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anim calcmode="lin" valueType="num">
                                      <p:cBhvr additive="base">
                                        <p:cTn id="7" dur="500" fill="hold"/>
                                        <p:tgtEl>
                                          <p:spTgt spid="1229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9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2">
                                            <p:txEl>
                                              <p:pRg st="1" end="1"/>
                                            </p:txEl>
                                          </p:spTgt>
                                        </p:tgtEl>
                                        <p:attrNameLst>
                                          <p:attrName>style.visibility</p:attrName>
                                        </p:attrNameLst>
                                      </p:cBhvr>
                                      <p:to>
                                        <p:strVal val="visible"/>
                                      </p:to>
                                    </p:set>
                                    <p:anim calcmode="lin" valueType="num">
                                      <p:cBhvr additive="base">
                                        <p:cTn id="13" dur="500" fill="hold"/>
                                        <p:tgtEl>
                                          <p:spTgt spid="1229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9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92">
                                            <p:txEl>
                                              <p:pRg st="2" end="2"/>
                                            </p:txEl>
                                          </p:spTgt>
                                        </p:tgtEl>
                                        <p:attrNameLst>
                                          <p:attrName>style.visibility</p:attrName>
                                        </p:attrNameLst>
                                      </p:cBhvr>
                                      <p:to>
                                        <p:strVal val="visible"/>
                                      </p:to>
                                    </p:set>
                                    <p:anim calcmode="lin" valueType="num">
                                      <p:cBhvr additive="base">
                                        <p:cTn id="19" dur="500" fill="hold"/>
                                        <p:tgtEl>
                                          <p:spTgt spid="1229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29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292">
                                            <p:txEl>
                                              <p:pRg st="3" end="3"/>
                                            </p:txEl>
                                          </p:spTgt>
                                        </p:tgtEl>
                                        <p:attrNameLst>
                                          <p:attrName>style.visibility</p:attrName>
                                        </p:attrNameLst>
                                      </p:cBhvr>
                                      <p:to>
                                        <p:strVal val="visible"/>
                                      </p:to>
                                    </p:set>
                                    <p:anim calcmode="lin" valueType="num">
                                      <p:cBhvr additive="base">
                                        <p:cTn id="25" dur="500" fill="hold"/>
                                        <p:tgtEl>
                                          <p:spTgt spid="1229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29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292">
                                            <p:txEl>
                                              <p:pRg st="4" end="4"/>
                                            </p:txEl>
                                          </p:spTgt>
                                        </p:tgtEl>
                                        <p:attrNameLst>
                                          <p:attrName>style.visibility</p:attrName>
                                        </p:attrNameLst>
                                      </p:cBhvr>
                                      <p:to>
                                        <p:strVal val="visible"/>
                                      </p:to>
                                    </p:set>
                                    <p:anim calcmode="lin" valueType="num">
                                      <p:cBhvr additive="base">
                                        <p:cTn id="31" dur="500" fill="hold"/>
                                        <p:tgtEl>
                                          <p:spTgt spid="1229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29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292">
                                            <p:txEl>
                                              <p:pRg st="5" end="5"/>
                                            </p:txEl>
                                          </p:spTgt>
                                        </p:tgtEl>
                                        <p:attrNameLst>
                                          <p:attrName>style.visibility</p:attrName>
                                        </p:attrNameLst>
                                      </p:cBhvr>
                                      <p:to>
                                        <p:strVal val="visible"/>
                                      </p:to>
                                    </p:set>
                                    <p:anim calcmode="lin" valueType="num">
                                      <p:cBhvr additive="base">
                                        <p:cTn id="37" dur="500" fill="hold"/>
                                        <p:tgtEl>
                                          <p:spTgt spid="12292">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29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2292">
                                            <p:txEl>
                                              <p:pRg st="6" end="6"/>
                                            </p:txEl>
                                          </p:spTgt>
                                        </p:tgtEl>
                                        <p:attrNameLst>
                                          <p:attrName>style.visibility</p:attrName>
                                        </p:attrNameLst>
                                      </p:cBhvr>
                                      <p:to>
                                        <p:strVal val="visible"/>
                                      </p:to>
                                    </p:set>
                                    <p:anim calcmode="lin" valueType="num">
                                      <p:cBhvr additive="base">
                                        <p:cTn id="43" dur="500" fill="hold"/>
                                        <p:tgtEl>
                                          <p:spTgt spid="12292">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229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2292">
                                            <p:txEl>
                                              <p:pRg st="7" end="7"/>
                                            </p:txEl>
                                          </p:spTgt>
                                        </p:tgtEl>
                                        <p:attrNameLst>
                                          <p:attrName>style.visibility</p:attrName>
                                        </p:attrNameLst>
                                      </p:cBhvr>
                                      <p:to>
                                        <p:strVal val="visible"/>
                                      </p:to>
                                    </p:set>
                                    <p:anim calcmode="lin" valueType="num">
                                      <p:cBhvr additive="base">
                                        <p:cTn id="49" dur="500" fill="hold"/>
                                        <p:tgtEl>
                                          <p:spTgt spid="12292">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229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2292">
                                            <p:txEl>
                                              <p:pRg st="8" end="8"/>
                                            </p:txEl>
                                          </p:spTgt>
                                        </p:tgtEl>
                                        <p:attrNameLst>
                                          <p:attrName>style.visibility</p:attrName>
                                        </p:attrNameLst>
                                      </p:cBhvr>
                                      <p:to>
                                        <p:strVal val="visible"/>
                                      </p:to>
                                    </p:set>
                                    <p:anim calcmode="lin" valueType="num">
                                      <p:cBhvr additive="base">
                                        <p:cTn id="55" dur="500" fill="hold"/>
                                        <p:tgtEl>
                                          <p:spTgt spid="12292">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229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2293">
                                            <p:txEl>
                                              <p:pRg st="0" end="0"/>
                                            </p:txEl>
                                          </p:spTgt>
                                        </p:tgtEl>
                                        <p:attrNameLst>
                                          <p:attrName>style.visibility</p:attrName>
                                        </p:attrNameLst>
                                      </p:cBhvr>
                                      <p:to>
                                        <p:strVal val="visible"/>
                                      </p:to>
                                    </p:set>
                                    <p:anim calcmode="lin" valueType="num">
                                      <p:cBhvr additive="base">
                                        <p:cTn id="61" dur="500" fill="hold"/>
                                        <p:tgtEl>
                                          <p:spTgt spid="12293">
                                            <p:txEl>
                                              <p:pRg st="0" end="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229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2293">
                                            <p:txEl>
                                              <p:pRg st="1" end="1"/>
                                            </p:txEl>
                                          </p:spTgt>
                                        </p:tgtEl>
                                        <p:attrNameLst>
                                          <p:attrName>style.visibility</p:attrName>
                                        </p:attrNameLst>
                                      </p:cBhvr>
                                      <p:to>
                                        <p:strVal val="visible"/>
                                      </p:to>
                                    </p:set>
                                    <p:anim calcmode="lin" valueType="num">
                                      <p:cBhvr additive="base">
                                        <p:cTn id="67" dur="500" fill="hold"/>
                                        <p:tgtEl>
                                          <p:spTgt spid="12293">
                                            <p:txEl>
                                              <p:pRg st="1" end="1"/>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1229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2293">
                                            <p:txEl>
                                              <p:pRg st="2" end="2"/>
                                            </p:txEl>
                                          </p:spTgt>
                                        </p:tgtEl>
                                        <p:attrNameLst>
                                          <p:attrName>style.visibility</p:attrName>
                                        </p:attrNameLst>
                                      </p:cBhvr>
                                      <p:to>
                                        <p:strVal val="visible"/>
                                      </p:to>
                                    </p:set>
                                    <p:anim calcmode="lin" valueType="num">
                                      <p:cBhvr additive="base">
                                        <p:cTn id="73" dur="500" fill="hold"/>
                                        <p:tgtEl>
                                          <p:spTgt spid="12293">
                                            <p:txEl>
                                              <p:pRg st="2" end="2"/>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1229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12293">
                                            <p:txEl>
                                              <p:pRg st="3" end="3"/>
                                            </p:txEl>
                                          </p:spTgt>
                                        </p:tgtEl>
                                        <p:attrNameLst>
                                          <p:attrName>style.visibility</p:attrName>
                                        </p:attrNameLst>
                                      </p:cBhvr>
                                      <p:to>
                                        <p:strVal val="visible"/>
                                      </p:to>
                                    </p:set>
                                    <p:anim calcmode="lin" valueType="num">
                                      <p:cBhvr additive="base">
                                        <p:cTn id="79" dur="500" fill="hold"/>
                                        <p:tgtEl>
                                          <p:spTgt spid="12293">
                                            <p:txEl>
                                              <p:pRg st="3" end="3"/>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1229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12293">
                                            <p:txEl>
                                              <p:pRg st="4" end="4"/>
                                            </p:txEl>
                                          </p:spTgt>
                                        </p:tgtEl>
                                        <p:attrNameLst>
                                          <p:attrName>style.visibility</p:attrName>
                                        </p:attrNameLst>
                                      </p:cBhvr>
                                      <p:to>
                                        <p:strVal val="visible"/>
                                      </p:to>
                                    </p:set>
                                    <p:anim calcmode="lin" valueType="num">
                                      <p:cBhvr additive="base">
                                        <p:cTn id="85" dur="500" fill="hold"/>
                                        <p:tgtEl>
                                          <p:spTgt spid="12293">
                                            <p:txEl>
                                              <p:pRg st="4" end="4"/>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1229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12293">
                                            <p:txEl>
                                              <p:pRg st="5" end="5"/>
                                            </p:txEl>
                                          </p:spTgt>
                                        </p:tgtEl>
                                        <p:attrNameLst>
                                          <p:attrName>style.visibility</p:attrName>
                                        </p:attrNameLst>
                                      </p:cBhvr>
                                      <p:to>
                                        <p:strVal val="visible"/>
                                      </p:to>
                                    </p:set>
                                    <p:anim calcmode="lin" valueType="num">
                                      <p:cBhvr additive="base">
                                        <p:cTn id="91" dur="500" fill="hold"/>
                                        <p:tgtEl>
                                          <p:spTgt spid="12293">
                                            <p:txEl>
                                              <p:pRg st="5" end="5"/>
                                            </p:txEl>
                                          </p:spTgt>
                                        </p:tgtEl>
                                        <p:attrNameLst>
                                          <p:attrName>ppt_x</p:attrName>
                                        </p:attrNameLst>
                                      </p:cBhvr>
                                      <p:tavLst>
                                        <p:tav tm="0">
                                          <p:val>
                                            <p:strVal val="0-#ppt_w/2"/>
                                          </p:val>
                                        </p:tav>
                                        <p:tav tm="100000">
                                          <p:val>
                                            <p:strVal val="#ppt_x"/>
                                          </p:val>
                                        </p:tav>
                                      </p:tavLst>
                                    </p:anim>
                                    <p:anim calcmode="lin" valueType="num">
                                      <p:cBhvr additive="base">
                                        <p:cTn id="92" dur="500" fill="hold"/>
                                        <p:tgtEl>
                                          <p:spTgt spid="1229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12293">
                                            <p:txEl>
                                              <p:pRg st="6" end="6"/>
                                            </p:txEl>
                                          </p:spTgt>
                                        </p:tgtEl>
                                        <p:attrNameLst>
                                          <p:attrName>style.visibility</p:attrName>
                                        </p:attrNameLst>
                                      </p:cBhvr>
                                      <p:to>
                                        <p:strVal val="visible"/>
                                      </p:to>
                                    </p:set>
                                    <p:anim calcmode="lin" valueType="num">
                                      <p:cBhvr additive="base">
                                        <p:cTn id="97" dur="500" fill="hold"/>
                                        <p:tgtEl>
                                          <p:spTgt spid="12293">
                                            <p:txEl>
                                              <p:pRg st="6" end="6"/>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1229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p" autoUpdateAnimBg="0"/>
      <p:bldP spid="12293"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303463" y="228602"/>
            <a:ext cx="7881937" cy="1325563"/>
          </a:xfrm>
        </p:spPr>
        <p:txBody>
          <a:bodyPr/>
          <a:lstStyle/>
          <a:p>
            <a:r>
              <a:rPr lang="ar-SA" b="1">
                <a:cs typeface="B Titr" pitchFamily="2" charset="-78"/>
              </a:rPr>
              <a:t>اصول چهارگانه</a:t>
            </a:r>
            <a:r>
              <a:rPr lang="fa-IR" b="1">
                <a:cs typeface="B Titr" pitchFamily="2" charset="-78"/>
              </a:rPr>
              <a:t> </a:t>
            </a:r>
            <a:r>
              <a:rPr lang="ar-SA" b="1">
                <a:cs typeface="B Titr" pitchFamily="2" charset="-78"/>
              </a:rPr>
              <a:t>مذاكره اصولي</a:t>
            </a:r>
            <a:endParaRPr lang="en-US" b="1">
              <a:cs typeface="B Titr" pitchFamily="2" charset="-78"/>
            </a:endParaRPr>
          </a:p>
        </p:txBody>
      </p:sp>
      <p:sp>
        <p:nvSpPr>
          <p:cNvPr id="8195" name="Rectangle 3"/>
          <p:cNvSpPr>
            <a:spLocks noGrp="1" noRot="1" noChangeArrowheads="1"/>
          </p:cNvSpPr>
          <p:nvPr>
            <p:ph type="body" idx="1"/>
          </p:nvPr>
        </p:nvSpPr>
        <p:spPr/>
        <p:txBody>
          <a:bodyPr/>
          <a:lstStyle/>
          <a:p>
            <a:pPr>
              <a:buFont typeface="Wingdings" pitchFamily="2" charset="2"/>
              <a:buNone/>
            </a:pPr>
            <a:r>
              <a:rPr lang="fa-IR" b="1">
                <a:cs typeface="B Mitra" pitchFamily="2" charset="-78"/>
              </a:rPr>
              <a:t>1</a:t>
            </a:r>
            <a:r>
              <a:rPr lang="ar-SA" sz="3600" b="1">
                <a:cs typeface="B Mitra" pitchFamily="2" charset="-78"/>
              </a:rPr>
              <a:t>- اشخاص راازموضوع جداكنيم.</a:t>
            </a:r>
          </a:p>
          <a:p>
            <a:pPr>
              <a:buFont typeface="Wingdings" pitchFamily="2" charset="2"/>
              <a:buNone/>
            </a:pPr>
            <a:r>
              <a:rPr lang="ar-SA" sz="3600" b="1">
                <a:cs typeface="B Mitra" pitchFamily="2" charset="-78"/>
              </a:rPr>
              <a:t>2- روي منافع تمركزكنيم نه روي مواضع.</a:t>
            </a:r>
          </a:p>
          <a:p>
            <a:pPr>
              <a:buFont typeface="Wingdings" pitchFamily="2" charset="2"/>
              <a:buNone/>
            </a:pPr>
            <a:r>
              <a:rPr lang="ar-SA" sz="3600" b="1">
                <a:cs typeface="B Mitra" pitchFamily="2" charset="-78"/>
              </a:rPr>
              <a:t>3- براي تامين منافع متقابل راههاي مختلفي بيانديشيم.</a:t>
            </a:r>
          </a:p>
          <a:p>
            <a:pPr>
              <a:buFont typeface="Wingdings" pitchFamily="2" charset="2"/>
              <a:buNone/>
            </a:pPr>
            <a:r>
              <a:rPr lang="ar-SA" sz="3600" b="1">
                <a:cs typeface="B Mitra" pitchFamily="2" charset="-78"/>
              </a:rPr>
              <a:t>4- براستفاده ازمعيارها وموازين اصراربورزيم</a:t>
            </a:r>
            <a:r>
              <a:rPr lang="fa-IR" sz="3600" b="1">
                <a:cs typeface="B Mitra" pitchFamily="2" charset="-78"/>
              </a:rPr>
              <a:t>.</a:t>
            </a:r>
            <a:endParaRPr lang="en-US" sz="3600" b="1">
              <a:cs typeface="B Mitra" pitchFamily="2" charset="-78"/>
            </a:endParaRPr>
          </a:p>
          <a:p>
            <a:endParaRPr lang="en-US">
              <a:cs typeface="B Mitra" pitchFamily="2" charset="-78"/>
            </a:endParaRPr>
          </a:p>
        </p:txBody>
      </p:sp>
    </p:spTree>
    <p:extLst>
      <p:ext uri="{BB962C8B-B14F-4D97-AF65-F5344CB8AC3E}">
        <p14:creationId xmlns:p14="http://schemas.microsoft.com/office/powerpoint/2010/main" val="30567065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195">
                                            <p:txEl>
                                              <p:pRg st="3" end="3"/>
                                            </p:txEl>
                                          </p:spTgt>
                                        </p:tgtEl>
                                        <p:attrNameLst>
                                          <p:attrName>style.visibility</p:attrName>
                                        </p:attrNameLst>
                                      </p:cBhvr>
                                      <p:to>
                                        <p:strVal val="visible"/>
                                      </p:to>
                                    </p:set>
                                    <p:anim calcmode="lin" valueType="num">
                                      <p:cBhvr additive="base">
                                        <p:cTn id="25"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pPr eaLnBrk="1" hangingPunct="1">
              <a:defRPr/>
            </a:pPr>
            <a:r>
              <a:rPr lang="ar-SA" b="1" smtClean="0">
                <a:cs typeface="B Titr" pitchFamily="2" charset="-78"/>
              </a:rPr>
              <a:t>لزوم آشنايي با روانشناسي</a:t>
            </a:r>
            <a:endParaRPr lang="en-US" b="1" smtClean="0">
              <a:cs typeface="B Titr" pitchFamily="2" charset="-78"/>
            </a:endParaRPr>
          </a:p>
        </p:txBody>
      </p:sp>
      <p:sp>
        <p:nvSpPr>
          <p:cNvPr id="13316" name="Rectangle 4"/>
          <p:cNvSpPr>
            <a:spLocks noChangeArrowheads="1"/>
          </p:cNvSpPr>
          <p:nvPr/>
        </p:nvSpPr>
        <p:spPr bwMode="auto">
          <a:xfrm>
            <a:off x="5145088" y="2012953"/>
            <a:ext cx="3810000" cy="411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3" tIns="45707" rIns="91413" bIns="45707"/>
          <a:lstStyle/>
          <a:p>
            <a:pPr marL="514350" indent="-514350" algn="r" defTabSz="912813" rtl="1" fontAlgn="base">
              <a:lnSpc>
                <a:spcPct val="90000"/>
              </a:lnSpc>
              <a:spcBef>
                <a:spcPct val="20000"/>
              </a:spcBef>
              <a:spcAft>
                <a:spcPct val="0"/>
              </a:spcAft>
              <a:buClr>
                <a:srgbClr val="FFCC00"/>
              </a:buClr>
              <a:buFont typeface="Wingdings" pitchFamily="2" charset="2"/>
              <a:buChar char="§"/>
              <a:defRPr/>
            </a:pPr>
            <a:r>
              <a:rPr lang="ar-SA" sz="2200" b="1">
                <a:solidFill>
                  <a:srgbClr val="FFFFFF"/>
                </a:solidFill>
                <a:effectLst>
                  <a:outerShdw blurRad="38100" dist="38100" dir="2700000" algn="tl">
                    <a:srgbClr val="000000"/>
                  </a:outerShdw>
                </a:effectLst>
                <a:cs typeface="B Mitra" pitchFamily="2" charset="-78"/>
              </a:rPr>
              <a:t>روانشناسي عمومي</a:t>
            </a:r>
          </a:p>
          <a:p>
            <a:pPr marL="514350" indent="-514350" algn="r" defTabSz="912813" rtl="1" fontAlgn="base">
              <a:lnSpc>
                <a:spcPct val="90000"/>
              </a:lnSpc>
              <a:spcBef>
                <a:spcPct val="20000"/>
              </a:spcBef>
              <a:spcAft>
                <a:spcPct val="0"/>
              </a:spcAft>
              <a:buClr>
                <a:srgbClr val="FFCC00"/>
              </a:buClr>
              <a:buFont typeface="Wingdings" pitchFamily="2" charset="2"/>
              <a:buChar char="Ø"/>
              <a:defRPr/>
            </a:pPr>
            <a:r>
              <a:rPr lang="ar-SA" sz="2200" b="1">
                <a:solidFill>
                  <a:srgbClr val="FFFFFF"/>
                </a:solidFill>
                <a:effectLst>
                  <a:outerShdw blurRad="38100" dist="38100" dir="2700000" algn="tl">
                    <a:srgbClr val="000000"/>
                  </a:outerShdw>
                </a:effectLst>
                <a:cs typeface="B Mitra" pitchFamily="2" charset="-78"/>
              </a:rPr>
              <a:t>انواع شخصيتهاازنظرروحي</a:t>
            </a:r>
          </a:p>
          <a:p>
            <a:pPr marL="514350" indent="-514350" algn="r" defTabSz="912813" rtl="1" fontAlgn="base">
              <a:lnSpc>
                <a:spcPct val="90000"/>
              </a:lnSpc>
              <a:spcBef>
                <a:spcPct val="20000"/>
              </a:spcBef>
              <a:spcAft>
                <a:spcPct val="0"/>
              </a:spcAft>
              <a:buClr>
                <a:srgbClr val="FFCC00"/>
              </a:buClr>
              <a:buFont typeface="Wingdings" pitchFamily="2" charset="2"/>
              <a:buChar char="Ø"/>
              <a:defRPr/>
            </a:pPr>
            <a:r>
              <a:rPr lang="ar-SA" sz="2200" b="1">
                <a:solidFill>
                  <a:srgbClr val="FFFFFF"/>
                </a:solidFill>
                <a:effectLst>
                  <a:outerShdw blurRad="38100" dist="38100" dir="2700000" algn="tl">
                    <a:srgbClr val="000000"/>
                  </a:outerShdw>
                </a:effectLst>
                <a:cs typeface="B Mitra" pitchFamily="2" charset="-78"/>
              </a:rPr>
              <a:t>انواع شخصيتهاازنظرحسي</a:t>
            </a:r>
          </a:p>
          <a:p>
            <a:pPr marL="514350" indent="-514350" algn="r" defTabSz="912813" rtl="1" fontAlgn="base">
              <a:lnSpc>
                <a:spcPct val="90000"/>
              </a:lnSpc>
              <a:spcBef>
                <a:spcPct val="20000"/>
              </a:spcBef>
              <a:spcAft>
                <a:spcPct val="0"/>
              </a:spcAft>
              <a:buClr>
                <a:srgbClr val="FFCC00"/>
              </a:buClr>
              <a:buFont typeface="Wingdings" pitchFamily="2" charset="2"/>
              <a:buChar char="§"/>
              <a:defRPr/>
            </a:pPr>
            <a:r>
              <a:rPr lang="ar-SA" sz="2200" b="1">
                <a:solidFill>
                  <a:srgbClr val="FFFFFF"/>
                </a:solidFill>
                <a:effectLst>
                  <a:outerShdw blurRad="38100" dist="38100" dir="2700000" algn="tl">
                    <a:srgbClr val="000000"/>
                  </a:outerShdw>
                </a:effectLst>
                <a:cs typeface="B Mitra" pitchFamily="2" charset="-78"/>
              </a:rPr>
              <a:t>روانشناسي خط وشخصيت</a:t>
            </a:r>
          </a:p>
          <a:p>
            <a:pPr marL="514350" indent="-514350" algn="r" defTabSz="912813" rtl="1" fontAlgn="base">
              <a:lnSpc>
                <a:spcPct val="90000"/>
              </a:lnSpc>
              <a:spcBef>
                <a:spcPct val="20000"/>
              </a:spcBef>
              <a:spcAft>
                <a:spcPct val="0"/>
              </a:spcAft>
              <a:buClr>
                <a:srgbClr val="FFCC00"/>
              </a:buClr>
              <a:buFont typeface="Wingdings" pitchFamily="2" charset="2"/>
              <a:buChar char="Ø"/>
              <a:defRPr/>
            </a:pPr>
            <a:r>
              <a:rPr lang="ar-SA" sz="2200" b="1">
                <a:solidFill>
                  <a:srgbClr val="FFFFFF"/>
                </a:solidFill>
                <a:effectLst>
                  <a:outerShdw blurRad="38100" dist="38100" dir="2700000" algn="tl">
                    <a:srgbClr val="000000"/>
                  </a:outerShdw>
                </a:effectLst>
                <a:cs typeface="B Mitra" pitchFamily="2" charset="-78"/>
              </a:rPr>
              <a:t>ارتباط خط وشخصيت</a:t>
            </a:r>
          </a:p>
          <a:p>
            <a:pPr marL="514350" indent="-514350" algn="r" defTabSz="912813" rtl="1" fontAlgn="base">
              <a:lnSpc>
                <a:spcPct val="90000"/>
              </a:lnSpc>
              <a:spcBef>
                <a:spcPct val="20000"/>
              </a:spcBef>
              <a:spcAft>
                <a:spcPct val="0"/>
              </a:spcAft>
              <a:buClr>
                <a:srgbClr val="FFCC00"/>
              </a:buClr>
              <a:buFont typeface="Wingdings" pitchFamily="2" charset="2"/>
              <a:buChar char="Ø"/>
              <a:defRPr/>
            </a:pPr>
            <a:r>
              <a:rPr lang="ar-SA" sz="2200" b="1">
                <a:solidFill>
                  <a:srgbClr val="FFFFFF"/>
                </a:solidFill>
                <a:effectLst>
                  <a:outerShdw blurRad="38100" dist="38100" dir="2700000" algn="tl">
                    <a:srgbClr val="000000"/>
                  </a:outerShdw>
                </a:effectLst>
                <a:cs typeface="B Mitra" pitchFamily="2" charset="-78"/>
              </a:rPr>
              <a:t>ارتباط امضا وشخصيت</a:t>
            </a:r>
          </a:p>
          <a:p>
            <a:pPr marL="514350" indent="-514350" algn="r" defTabSz="912813" rtl="1" fontAlgn="base">
              <a:lnSpc>
                <a:spcPct val="90000"/>
              </a:lnSpc>
              <a:spcBef>
                <a:spcPct val="20000"/>
              </a:spcBef>
              <a:spcAft>
                <a:spcPct val="0"/>
              </a:spcAft>
              <a:buClr>
                <a:srgbClr val="FFFFFF"/>
              </a:buClr>
              <a:buFont typeface="Wingdings" pitchFamily="2" charset="2"/>
              <a:buAutoNum type="arabicParenR"/>
              <a:defRPr/>
            </a:pPr>
            <a:r>
              <a:rPr lang="ar-SA" sz="2200" b="1">
                <a:solidFill>
                  <a:srgbClr val="FFFFFF"/>
                </a:solidFill>
                <a:effectLst>
                  <a:outerShdw blurRad="38100" dist="38100" dir="2700000" algn="tl">
                    <a:srgbClr val="000000"/>
                  </a:outerShdw>
                </a:effectLst>
                <a:cs typeface="B Mitra" pitchFamily="2" charset="-78"/>
              </a:rPr>
              <a:t>اقتدارگرايان(اندازه امضا)</a:t>
            </a:r>
          </a:p>
          <a:p>
            <a:pPr marL="514350" indent="-514350" algn="r" defTabSz="912813" rtl="1" fontAlgn="base">
              <a:lnSpc>
                <a:spcPct val="90000"/>
              </a:lnSpc>
              <a:spcBef>
                <a:spcPct val="20000"/>
              </a:spcBef>
              <a:spcAft>
                <a:spcPct val="0"/>
              </a:spcAft>
              <a:buClr>
                <a:srgbClr val="FFFFFF"/>
              </a:buClr>
              <a:buFont typeface="Wingdings" pitchFamily="2" charset="2"/>
              <a:buAutoNum type="arabicParenR"/>
              <a:defRPr/>
            </a:pPr>
            <a:r>
              <a:rPr lang="ar-SA" sz="2200" b="1">
                <a:solidFill>
                  <a:srgbClr val="FFFFFF"/>
                </a:solidFill>
                <a:effectLst>
                  <a:outerShdw blurRad="38100" dist="38100" dir="2700000" algn="tl">
                    <a:srgbClr val="000000"/>
                  </a:outerShdw>
                </a:effectLst>
                <a:cs typeface="B Mitra" pitchFamily="2" charset="-78"/>
              </a:rPr>
              <a:t>تفويض گرايان</a:t>
            </a:r>
          </a:p>
          <a:p>
            <a:pPr marL="514350" indent="-514350" algn="r" defTabSz="912813" rtl="1" fontAlgn="base">
              <a:lnSpc>
                <a:spcPct val="90000"/>
              </a:lnSpc>
              <a:spcBef>
                <a:spcPct val="20000"/>
              </a:spcBef>
              <a:spcAft>
                <a:spcPct val="0"/>
              </a:spcAft>
              <a:buClr>
                <a:srgbClr val="FFFFFF"/>
              </a:buClr>
              <a:buFont typeface="Wingdings" pitchFamily="2" charset="2"/>
              <a:buAutoNum type="arabicParenR"/>
              <a:defRPr/>
            </a:pPr>
            <a:r>
              <a:rPr lang="ar-SA" sz="2200" b="1">
                <a:solidFill>
                  <a:srgbClr val="FFFFFF"/>
                </a:solidFill>
                <a:effectLst>
                  <a:outerShdw blurRad="38100" dist="38100" dir="2700000" algn="tl">
                    <a:srgbClr val="000000"/>
                  </a:outerShdw>
                </a:effectLst>
                <a:cs typeface="B Mitra" pitchFamily="2" charset="-78"/>
              </a:rPr>
              <a:t>افراد رمانتيك(احساساتي)</a:t>
            </a:r>
          </a:p>
          <a:p>
            <a:pPr marL="514350" indent="-514350" algn="r" defTabSz="912813" rtl="1" fontAlgn="base">
              <a:lnSpc>
                <a:spcPct val="90000"/>
              </a:lnSpc>
              <a:spcBef>
                <a:spcPct val="20000"/>
              </a:spcBef>
              <a:spcAft>
                <a:spcPct val="0"/>
              </a:spcAft>
              <a:buClr>
                <a:srgbClr val="FFFFFF"/>
              </a:buClr>
              <a:buFont typeface="Wingdings" pitchFamily="2" charset="2"/>
              <a:buAutoNum type="arabicParenR"/>
              <a:defRPr/>
            </a:pPr>
            <a:r>
              <a:rPr lang="ar-SA" sz="2200" b="1">
                <a:solidFill>
                  <a:srgbClr val="FFFFFF"/>
                </a:solidFill>
                <a:effectLst>
                  <a:outerShdw blurRad="38100" dist="38100" dir="2700000" algn="tl">
                    <a:srgbClr val="000000"/>
                  </a:outerShdw>
                </a:effectLst>
                <a:cs typeface="B Mitra" pitchFamily="2" charset="-78"/>
              </a:rPr>
              <a:t>افراد پررازورمز</a:t>
            </a:r>
            <a:endParaRPr lang="en-US" sz="2200" b="1">
              <a:solidFill>
                <a:srgbClr val="FFFFFF"/>
              </a:solidFill>
              <a:effectLst>
                <a:outerShdw blurRad="38100" dist="38100" dir="2700000" algn="tl">
                  <a:srgbClr val="000000"/>
                </a:outerShdw>
              </a:effectLst>
              <a:cs typeface="B Mitra" pitchFamily="2" charset="-78"/>
            </a:endParaRPr>
          </a:p>
          <a:p>
            <a:pPr marL="514350" indent="-514350" algn="r" defTabSz="912813" rtl="1" fontAlgn="base">
              <a:lnSpc>
                <a:spcPct val="90000"/>
              </a:lnSpc>
              <a:spcBef>
                <a:spcPct val="20000"/>
              </a:spcBef>
              <a:spcAft>
                <a:spcPct val="0"/>
              </a:spcAft>
              <a:buClr>
                <a:srgbClr val="FFCC00"/>
              </a:buClr>
              <a:buSzPct val="115000"/>
              <a:buFont typeface="Wingdings" pitchFamily="2" charset="2"/>
              <a:buChar char="§"/>
              <a:defRPr/>
            </a:pPr>
            <a:r>
              <a:rPr lang="ar-SA" sz="2200" b="1">
                <a:solidFill>
                  <a:srgbClr val="FFFFFF"/>
                </a:solidFill>
                <a:effectLst>
                  <a:outerShdw blurRad="38100" dist="38100" dir="2700000" algn="tl">
                    <a:srgbClr val="000000"/>
                  </a:outerShdw>
                </a:effectLst>
                <a:cs typeface="B Mitra" pitchFamily="2" charset="-78"/>
              </a:rPr>
              <a:t>روانشناسي بازرگاني</a:t>
            </a:r>
            <a:endParaRPr lang="en-US" sz="2200" b="1">
              <a:solidFill>
                <a:srgbClr val="FFFFFF"/>
              </a:solidFill>
              <a:effectLst>
                <a:outerShdw blurRad="38100" dist="38100" dir="2700000" algn="tl">
                  <a:srgbClr val="000000"/>
                </a:outerShdw>
              </a:effectLst>
              <a:cs typeface="B Mitra" pitchFamily="2" charset="-78"/>
            </a:endParaRPr>
          </a:p>
        </p:txBody>
      </p:sp>
      <p:sp>
        <p:nvSpPr>
          <p:cNvPr id="13317" name="Rectangle 5"/>
          <p:cNvSpPr>
            <a:spLocks noGrp="1" noChangeArrowheads="1"/>
          </p:cNvSpPr>
          <p:nvPr>
            <p:ph type="body" sz="half" idx="1"/>
          </p:nvPr>
        </p:nvSpPr>
        <p:spPr>
          <a:xfrm>
            <a:off x="228600" y="1981200"/>
            <a:ext cx="5486400" cy="4616450"/>
          </a:xfrm>
        </p:spPr>
        <p:txBody>
          <a:bodyPr lIns="91413" tIns="45707" rIns="91413" bIns="45707"/>
          <a:lstStyle/>
          <a:p>
            <a:pPr marL="514350" indent="-514350" defTabSz="912813" eaLnBrk="1" hangingPunct="1">
              <a:lnSpc>
                <a:spcPct val="80000"/>
              </a:lnSpc>
              <a:defRPr/>
            </a:pPr>
            <a:r>
              <a:rPr lang="ar-SA" sz="2400" b="1" smtClean="0">
                <a:cs typeface="B Mitra" pitchFamily="2" charset="-78"/>
              </a:rPr>
              <a:t>روانشناسي رنگها(معني گلها)(روانشناسي كودك)</a:t>
            </a:r>
          </a:p>
          <a:p>
            <a:pPr marL="514350" indent="-514350" defTabSz="912813" eaLnBrk="1" hangingPunct="1">
              <a:lnSpc>
                <a:spcPct val="80000"/>
              </a:lnSpc>
              <a:defRPr/>
            </a:pPr>
            <a:r>
              <a:rPr lang="ar-SA" sz="2400" b="1" smtClean="0">
                <a:cs typeface="B Mitra" pitchFamily="2" charset="-78"/>
              </a:rPr>
              <a:t>قرمز: پرحرارت-خشمگين-متخاصم-سرشارازنشاط وعشق</a:t>
            </a:r>
          </a:p>
          <a:p>
            <a:pPr marL="514350" indent="-514350" defTabSz="912813" eaLnBrk="1" hangingPunct="1">
              <a:lnSpc>
                <a:spcPct val="80000"/>
              </a:lnSpc>
              <a:defRPr/>
            </a:pPr>
            <a:r>
              <a:rPr lang="ar-SA" sz="2400" b="1" smtClean="0">
                <a:cs typeface="B Mitra" pitchFamily="2" charset="-78"/>
              </a:rPr>
              <a:t>آبي: سرد-آرام-خوشايند-مطمئن-مهربان</a:t>
            </a:r>
          </a:p>
          <a:p>
            <a:pPr marL="514350" indent="-514350" defTabSz="912813" eaLnBrk="1" hangingPunct="1">
              <a:lnSpc>
                <a:spcPct val="80000"/>
              </a:lnSpc>
              <a:defRPr/>
            </a:pPr>
            <a:r>
              <a:rPr lang="ar-SA" sz="2400" b="1" smtClean="0">
                <a:cs typeface="B Mitra" pitchFamily="2" charset="-78"/>
              </a:rPr>
              <a:t>زرد:هيجان انگيز- بشاش-سرحال-شنگول-الكي خوش</a:t>
            </a:r>
          </a:p>
          <a:p>
            <a:pPr marL="514350" indent="-514350" defTabSz="912813" eaLnBrk="1" hangingPunct="1">
              <a:lnSpc>
                <a:spcPct val="80000"/>
              </a:lnSpc>
              <a:defRPr/>
            </a:pPr>
            <a:r>
              <a:rPr lang="ar-SA" sz="2400" b="1" smtClean="0">
                <a:cs typeface="B Mitra" pitchFamily="2" charset="-78"/>
              </a:rPr>
              <a:t>نارنجي: هيجان انگيز- نگران-پريشان-آشفته</a:t>
            </a:r>
          </a:p>
          <a:p>
            <a:pPr marL="514350" indent="-514350" defTabSz="912813" eaLnBrk="1" hangingPunct="1">
              <a:lnSpc>
                <a:spcPct val="80000"/>
              </a:lnSpc>
              <a:defRPr/>
            </a:pPr>
            <a:r>
              <a:rPr lang="ar-SA" sz="2400" b="1" smtClean="0">
                <a:cs typeface="B Mitra" pitchFamily="2" charset="-78"/>
              </a:rPr>
              <a:t>سبز:آرام-مطبوع-خوشايند-دركنترل</a:t>
            </a:r>
          </a:p>
          <a:p>
            <a:pPr marL="514350" indent="-514350" defTabSz="912813" eaLnBrk="1" hangingPunct="1">
              <a:lnSpc>
                <a:spcPct val="80000"/>
              </a:lnSpc>
              <a:defRPr/>
            </a:pPr>
            <a:r>
              <a:rPr lang="ar-SA" sz="2400" b="1" smtClean="0">
                <a:cs typeface="B Mitra" pitchFamily="2" charset="-78"/>
              </a:rPr>
              <a:t>سياه:غمگين-جدي-مضطرب-نوميد-ناراحت-مرموز-تسخيرناپذير</a:t>
            </a:r>
          </a:p>
          <a:p>
            <a:pPr marL="514350" indent="-514350" defTabSz="912813" eaLnBrk="1" hangingPunct="1">
              <a:lnSpc>
                <a:spcPct val="80000"/>
              </a:lnSpc>
              <a:defRPr/>
            </a:pPr>
            <a:r>
              <a:rPr lang="ar-SA" sz="2400" b="1" smtClean="0">
                <a:cs typeface="B Mitra" pitchFamily="2" charset="-78"/>
              </a:rPr>
              <a:t>سفيد:مسرور-شاد-سرد-آرام-پاك-يكرنگ</a:t>
            </a:r>
          </a:p>
          <a:p>
            <a:pPr marL="514350" indent="-514350" defTabSz="912813" eaLnBrk="1" hangingPunct="1">
              <a:lnSpc>
                <a:spcPct val="80000"/>
              </a:lnSpc>
              <a:defRPr/>
            </a:pPr>
            <a:r>
              <a:rPr lang="ar-SA" sz="2400" b="1" smtClean="0">
                <a:cs typeface="B Mitra" pitchFamily="2" charset="-78"/>
              </a:rPr>
              <a:t>قهوه اي:پركار-فعال-جدي-باانگيزه</a:t>
            </a:r>
            <a:endParaRPr lang="en-US" sz="2400" b="1" smtClean="0">
              <a:cs typeface="B Mitra" pitchFamily="2" charset="-78"/>
            </a:endParaRPr>
          </a:p>
        </p:txBody>
      </p:sp>
    </p:spTree>
    <p:extLst>
      <p:ext uri="{BB962C8B-B14F-4D97-AF65-F5344CB8AC3E}">
        <p14:creationId xmlns:p14="http://schemas.microsoft.com/office/powerpoint/2010/main" val="21870408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anim calcmode="lin" valueType="num">
                                      <p:cBhvr additive="base">
                                        <p:cTn id="7" dur="500" fill="hold"/>
                                        <p:tgtEl>
                                          <p:spTgt spid="1331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316">
                                            <p:txEl>
                                              <p:pRg st="1" end="1"/>
                                            </p:txEl>
                                          </p:spTgt>
                                        </p:tgtEl>
                                        <p:attrNameLst>
                                          <p:attrName>style.visibility</p:attrName>
                                        </p:attrNameLst>
                                      </p:cBhvr>
                                      <p:to>
                                        <p:strVal val="visible"/>
                                      </p:to>
                                    </p:set>
                                    <p:anim calcmode="lin" valueType="num">
                                      <p:cBhvr additive="base">
                                        <p:cTn id="13" dur="500" fill="hold"/>
                                        <p:tgtEl>
                                          <p:spTgt spid="1331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31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316">
                                            <p:txEl>
                                              <p:pRg st="2" end="2"/>
                                            </p:txEl>
                                          </p:spTgt>
                                        </p:tgtEl>
                                        <p:attrNameLst>
                                          <p:attrName>style.visibility</p:attrName>
                                        </p:attrNameLst>
                                      </p:cBhvr>
                                      <p:to>
                                        <p:strVal val="visible"/>
                                      </p:to>
                                    </p:set>
                                    <p:anim calcmode="lin" valueType="num">
                                      <p:cBhvr additive="base">
                                        <p:cTn id="19" dur="500" fill="hold"/>
                                        <p:tgtEl>
                                          <p:spTgt spid="1331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31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316">
                                            <p:txEl>
                                              <p:pRg st="3" end="3"/>
                                            </p:txEl>
                                          </p:spTgt>
                                        </p:tgtEl>
                                        <p:attrNameLst>
                                          <p:attrName>style.visibility</p:attrName>
                                        </p:attrNameLst>
                                      </p:cBhvr>
                                      <p:to>
                                        <p:strVal val="visible"/>
                                      </p:to>
                                    </p:set>
                                    <p:anim calcmode="lin" valueType="num">
                                      <p:cBhvr additive="base">
                                        <p:cTn id="25" dur="500" fill="hold"/>
                                        <p:tgtEl>
                                          <p:spTgt spid="1331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31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316">
                                            <p:txEl>
                                              <p:pRg st="4" end="4"/>
                                            </p:txEl>
                                          </p:spTgt>
                                        </p:tgtEl>
                                        <p:attrNameLst>
                                          <p:attrName>style.visibility</p:attrName>
                                        </p:attrNameLst>
                                      </p:cBhvr>
                                      <p:to>
                                        <p:strVal val="visible"/>
                                      </p:to>
                                    </p:set>
                                    <p:anim calcmode="lin" valueType="num">
                                      <p:cBhvr additive="base">
                                        <p:cTn id="31" dur="500" fill="hold"/>
                                        <p:tgtEl>
                                          <p:spTgt spid="13316">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331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3316">
                                            <p:txEl>
                                              <p:pRg st="5" end="5"/>
                                            </p:txEl>
                                          </p:spTgt>
                                        </p:tgtEl>
                                        <p:attrNameLst>
                                          <p:attrName>style.visibility</p:attrName>
                                        </p:attrNameLst>
                                      </p:cBhvr>
                                      <p:to>
                                        <p:strVal val="visible"/>
                                      </p:to>
                                    </p:set>
                                    <p:anim calcmode="lin" valueType="num">
                                      <p:cBhvr additive="base">
                                        <p:cTn id="37" dur="500" fill="hold"/>
                                        <p:tgtEl>
                                          <p:spTgt spid="13316">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331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3316">
                                            <p:txEl>
                                              <p:pRg st="6" end="6"/>
                                            </p:txEl>
                                          </p:spTgt>
                                        </p:tgtEl>
                                        <p:attrNameLst>
                                          <p:attrName>style.visibility</p:attrName>
                                        </p:attrNameLst>
                                      </p:cBhvr>
                                      <p:to>
                                        <p:strVal val="visible"/>
                                      </p:to>
                                    </p:set>
                                    <p:anim calcmode="lin" valueType="num">
                                      <p:cBhvr additive="base">
                                        <p:cTn id="43" dur="500" fill="hold"/>
                                        <p:tgtEl>
                                          <p:spTgt spid="13316">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331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3316">
                                            <p:txEl>
                                              <p:pRg st="7" end="7"/>
                                            </p:txEl>
                                          </p:spTgt>
                                        </p:tgtEl>
                                        <p:attrNameLst>
                                          <p:attrName>style.visibility</p:attrName>
                                        </p:attrNameLst>
                                      </p:cBhvr>
                                      <p:to>
                                        <p:strVal val="visible"/>
                                      </p:to>
                                    </p:set>
                                    <p:anim calcmode="lin" valueType="num">
                                      <p:cBhvr additive="base">
                                        <p:cTn id="49" dur="500" fill="hold"/>
                                        <p:tgtEl>
                                          <p:spTgt spid="13316">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3316">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3316">
                                            <p:txEl>
                                              <p:pRg st="8" end="8"/>
                                            </p:txEl>
                                          </p:spTgt>
                                        </p:tgtEl>
                                        <p:attrNameLst>
                                          <p:attrName>style.visibility</p:attrName>
                                        </p:attrNameLst>
                                      </p:cBhvr>
                                      <p:to>
                                        <p:strVal val="visible"/>
                                      </p:to>
                                    </p:set>
                                    <p:anim calcmode="lin" valueType="num">
                                      <p:cBhvr additive="base">
                                        <p:cTn id="55" dur="500" fill="hold"/>
                                        <p:tgtEl>
                                          <p:spTgt spid="13316">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3316">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3316">
                                            <p:txEl>
                                              <p:pRg st="9" end="9"/>
                                            </p:txEl>
                                          </p:spTgt>
                                        </p:tgtEl>
                                        <p:attrNameLst>
                                          <p:attrName>style.visibility</p:attrName>
                                        </p:attrNameLst>
                                      </p:cBhvr>
                                      <p:to>
                                        <p:strVal val="visible"/>
                                      </p:to>
                                    </p:set>
                                    <p:anim calcmode="lin" valueType="num">
                                      <p:cBhvr additive="base">
                                        <p:cTn id="61" dur="500" fill="hold"/>
                                        <p:tgtEl>
                                          <p:spTgt spid="13316">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3316">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3316">
                                            <p:txEl>
                                              <p:pRg st="10" end="10"/>
                                            </p:txEl>
                                          </p:spTgt>
                                        </p:tgtEl>
                                        <p:attrNameLst>
                                          <p:attrName>style.visibility</p:attrName>
                                        </p:attrNameLst>
                                      </p:cBhvr>
                                      <p:to>
                                        <p:strVal val="visible"/>
                                      </p:to>
                                    </p:set>
                                    <p:anim calcmode="lin" valueType="num">
                                      <p:cBhvr additive="base">
                                        <p:cTn id="67" dur="500" fill="hold"/>
                                        <p:tgtEl>
                                          <p:spTgt spid="13316">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13316">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3317">
                                            <p:txEl>
                                              <p:pRg st="0" end="0"/>
                                            </p:txEl>
                                          </p:spTgt>
                                        </p:tgtEl>
                                        <p:attrNameLst>
                                          <p:attrName>style.visibility</p:attrName>
                                        </p:attrNameLst>
                                      </p:cBhvr>
                                      <p:to>
                                        <p:strVal val="visible"/>
                                      </p:to>
                                    </p:set>
                                    <p:anim calcmode="lin" valueType="num">
                                      <p:cBhvr additive="base">
                                        <p:cTn id="73" dur="500" fill="hold"/>
                                        <p:tgtEl>
                                          <p:spTgt spid="13317">
                                            <p:txEl>
                                              <p:pRg st="0" end="0"/>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1331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13317">
                                            <p:txEl>
                                              <p:pRg st="1" end="1"/>
                                            </p:txEl>
                                          </p:spTgt>
                                        </p:tgtEl>
                                        <p:attrNameLst>
                                          <p:attrName>style.visibility</p:attrName>
                                        </p:attrNameLst>
                                      </p:cBhvr>
                                      <p:to>
                                        <p:strVal val="visible"/>
                                      </p:to>
                                    </p:set>
                                    <p:anim calcmode="lin" valueType="num">
                                      <p:cBhvr additive="base">
                                        <p:cTn id="79" dur="500" fill="hold"/>
                                        <p:tgtEl>
                                          <p:spTgt spid="13317">
                                            <p:txEl>
                                              <p:pRg st="1" end="1"/>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1331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13317">
                                            <p:txEl>
                                              <p:pRg st="2" end="2"/>
                                            </p:txEl>
                                          </p:spTgt>
                                        </p:tgtEl>
                                        <p:attrNameLst>
                                          <p:attrName>style.visibility</p:attrName>
                                        </p:attrNameLst>
                                      </p:cBhvr>
                                      <p:to>
                                        <p:strVal val="visible"/>
                                      </p:to>
                                    </p:set>
                                    <p:anim calcmode="lin" valueType="num">
                                      <p:cBhvr additive="base">
                                        <p:cTn id="85" dur="500" fill="hold"/>
                                        <p:tgtEl>
                                          <p:spTgt spid="13317">
                                            <p:txEl>
                                              <p:pRg st="2" end="2"/>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1331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13317">
                                            <p:txEl>
                                              <p:pRg st="3" end="3"/>
                                            </p:txEl>
                                          </p:spTgt>
                                        </p:tgtEl>
                                        <p:attrNameLst>
                                          <p:attrName>style.visibility</p:attrName>
                                        </p:attrNameLst>
                                      </p:cBhvr>
                                      <p:to>
                                        <p:strVal val="visible"/>
                                      </p:to>
                                    </p:set>
                                    <p:anim calcmode="lin" valueType="num">
                                      <p:cBhvr additive="base">
                                        <p:cTn id="91" dur="500" fill="hold"/>
                                        <p:tgtEl>
                                          <p:spTgt spid="13317">
                                            <p:txEl>
                                              <p:pRg st="3" end="3"/>
                                            </p:txEl>
                                          </p:spTgt>
                                        </p:tgtEl>
                                        <p:attrNameLst>
                                          <p:attrName>ppt_x</p:attrName>
                                        </p:attrNameLst>
                                      </p:cBhvr>
                                      <p:tavLst>
                                        <p:tav tm="0">
                                          <p:val>
                                            <p:strVal val="0-#ppt_w/2"/>
                                          </p:val>
                                        </p:tav>
                                        <p:tav tm="100000">
                                          <p:val>
                                            <p:strVal val="#ppt_x"/>
                                          </p:val>
                                        </p:tav>
                                      </p:tavLst>
                                    </p:anim>
                                    <p:anim calcmode="lin" valueType="num">
                                      <p:cBhvr additive="base">
                                        <p:cTn id="92" dur="500" fill="hold"/>
                                        <p:tgtEl>
                                          <p:spTgt spid="1331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13317">
                                            <p:txEl>
                                              <p:pRg st="4" end="4"/>
                                            </p:txEl>
                                          </p:spTgt>
                                        </p:tgtEl>
                                        <p:attrNameLst>
                                          <p:attrName>style.visibility</p:attrName>
                                        </p:attrNameLst>
                                      </p:cBhvr>
                                      <p:to>
                                        <p:strVal val="visible"/>
                                      </p:to>
                                    </p:set>
                                    <p:anim calcmode="lin" valueType="num">
                                      <p:cBhvr additive="base">
                                        <p:cTn id="97" dur="500" fill="hold"/>
                                        <p:tgtEl>
                                          <p:spTgt spid="13317">
                                            <p:txEl>
                                              <p:pRg st="4" end="4"/>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1331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13317">
                                            <p:txEl>
                                              <p:pRg st="5" end="5"/>
                                            </p:txEl>
                                          </p:spTgt>
                                        </p:tgtEl>
                                        <p:attrNameLst>
                                          <p:attrName>style.visibility</p:attrName>
                                        </p:attrNameLst>
                                      </p:cBhvr>
                                      <p:to>
                                        <p:strVal val="visible"/>
                                      </p:to>
                                    </p:set>
                                    <p:anim calcmode="lin" valueType="num">
                                      <p:cBhvr additive="base">
                                        <p:cTn id="103" dur="500" fill="hold"/>
                                        <p:tgtEl>
                                          <p:spTgt spid="13317">
                                            <p:txEl>
                                              <p:pRg st="5" end="5"/>
                                            </p:txEl>
                                          </p:spTgt>
                                        </p:tgtEl>
                                        <p:attrNameLst>
                                          <p:attrName>ppt_x</p:attrName>
                                        </p:attrNameLst>
                                      </p:cBhvr>
                                      <p:tavLst>
                                        <p:tav tm="0">
                                          <p:val>
                                            <p:strVal val="0-#ppt_w/2"/>
                                          </p:val>
                                        </p:tav>
                                        <p:tav tm="100000">
                                          <p:val>
                                            <p:strVal val="#ppt_x"/>
                                          </p:val>
                                        </p:tav>
                                      </p:tavLst>
                                    </p:anim>
                                    <p:anim calcmode="lin" valueType="num">
                                      <p:cBhvr additive="base">
                                        <p:cTn id="104" dur="500" fill="hold"/>
                                        <p:tgtEl>
                                          <p:spTgt spid="1331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13317">
                                            <p:txEl>
                                              <p:pRg st="6" end="6"/>
                                            </p:txEl>
                                          </p:spTgt>
                                        </p:tgtEl>
                                        <p:attrNameLst>
                                          <p:attrName>style.visibility</p:attrName>
                                        </p:attrNameLst>
                                      </p:cBhvr>
                                      <p:to>
                                        <p:strVal val="visible"/>
                                      </p:to>
                                    </p:set>
                                    <p:anim calcmode="lin" valueType="num">
                                      <p:cBhvr additive="base">
                                        <p:cTn id="109" dur="500" fill="hold"/>
                                        <p:tgtEl>
                                          <p:spTgt spid="13317">
                                            <p:txEl>
                                              <p:pRg st="6" end="6"/>
                                            </p:txEl>
                                          </p:spTgt>
                                        </p:tgtEl>
                                        <p:attrNameLst>
                                          <p:attrName>ppt_x</p:attrName>
                                        </p:attrNameLst>
                                      </p:cBhvr>
                                      <p:tavLst>
                                        <p:tav tm="0">
                                          <p:val>
                                            <p:strVal val="0-#ppt_w/2"/>
                                          </p:val>
                                        </p:tav>
                                        <p:tav tm="100000">
                                          <p:val>
                                            <p:strVal val="#ppt_x"/>
                                          </p:val>
                                        </p:tav>
                                      </p:tavLst>
                                    </p:anim>
                                    <p:anim calcmode="lin" valueType="num">
                                      <p:cBhvr additive="base">
                                        <p:cTn id="110" dur="500" fill="hold"/>
                                        <p:tgtEl>
                                          <p:spTgt spid="1331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8" fill="hold" grpId="0" nodeType="clickEffect">
                                  <p:stCondLst>
                                    <p:cond delay="0"/>
                                  </p:stCondLst>
                                  <p:childTnLst>
                                    <p:set>
                                      <p:cBhvr>
                                        <p:cTn id="114" dur="1" fill="hold">
                                          <p:stCondLst>
                                            <p:cond delay="0"/>
                                          </p:stCondLst>
                                        </p:cTn>
                                        <p:tgtEl>
                                          <p:spTgt spid="13317">
                                            <p:txEl>
                                              <p:pRg st="7" end="7"/>
                                            </p:txEl>
                                          </p:spTgt>
                                        </p:tgtEl>
                                        <p:attrNameLst>
                                          <p:attrName>style.visibility</p:attrName>
                                        </p:attrNameLst>
                                      </p:cBhvr>
                                      <p:to>
                                        <p:strVal val="visible"/>
                                      </p:to>
                                    </p:set>
                                    <p:anim calcmode="lin" valueType="num">
                                      <p:cBhvr additive="base">
                                        <p:cTn id="115" dur="500" fill="hold"/>
                                        <p:tgtEl>
                                          <p:spTgt spid="13317">
                                            <p:txEl>
                                              <p:pRg st="7" end="7"/>
                                            </p:txEl>
                                          </p:spTgt>
                                        </p:tgtEl>
                                        <p:attrNameLst>
                                          <p:attrName>ppt_x</p:attrName>
                                        </p:attrNameLst>
                                      </p:cBhvr>
                                      <p:tavLst>
                                        <p:tav tm="0">
                                          <p:val>
                                            <p:strVal val="0-#ppt_w/2"/>
                                          </p:val>
                                        </p:tav>
                                        <p:tav tm="100000">
                                          <p:val>
                                            <p:strVal val="#ppt_x"/>
                                          </p:val>
                                        </p:tav>
                                      </p:tavLst>
                                    </p:anim>
                                    <p:anim calcmode="lin" valueType="num">
                                      <p:cBhvr additive="base">
                                        <p:cTn id="116" dur="500" fill="hold"/>
                                        <p:tgtEl>
                                          <p:spTgt spid="1331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8" fill="hold" grpId="0" nodeType="clickEffect">
                                  <p:stCondLst>
                                    <p:cond delay="0"/>
                                  </p:stCondLst>
                                  <p:childTnLst>
                                    <p:set>
                                      <p:cBhvr>
                                        <p:cTn id="120" dur="1" fill="hold">
                                          <p:stCondLst>
                                            <p:cond delay="0"/>
                                          </p:stCondLst>
                                        </p:cTn>
                                        <p:tgtEl>
                                          <p:spTgt spid="13317">
                                            <p:txEl>
                                              <p:pRg st="8" end="8"/>
                                            </p:txEl>
                                          </p:spTgt>
                                        </p:tgtEl>
                                        <p:attrNameLst>
                                          <p:attrName>style.visibility</p:attrName>
                                        </p:attrNameLst>
                                      </p:cBhvr>
                                      <p:to>
                                        <p:strVal val="visible"/>
                                      </p:to>
                                    </p:set>
                                    <p:anim calcmode="lin" valueType="num">
                                      <p:cBhvr additive="base">
                                        <p:cTn id="121" dur="500" fill="hold"/>
                                        <p:tgtEl>
                                          <p:spTgt spid="13317">
                                            <p:txEl>
                                              <p:pRg st="8" end="8"/>
                                            </p:txEl>
                                          </p:spTgt>
                                        </p:tgtEl>
                                        <p:attrNameLst>
                                          <p:attrName>ppt_x</p:attrName>
                                        </p:attrNameLst>
                                      </p:cBhvr>
                                      <p:tavLst>
                                        <p:tav tm="0">
                                          <p:val>
                                            <p:strVal val="0-#ppt_w/2"/>
                                          </p:val>
                                        </p:tav>
                                        <p:tav tm="100000">
                                          <p:val>
                                            <p:strVal val="#ppt_x"/>
                                          </p:val>
                                        </p:tav>
                                      </p:tavLst>
                                    </p:anim>
                                    <p:anim calcmode="lin" valueType="num">
                                      <p:cBhvr additive="base">
                                        <p:cTn id="122" dur="500" fill="hold"/>
                                        <p:tgtEl>
                                          <p:spTgt spid="1331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build="p" autoUpdateAnimBg="0"/>
      <p:bldP spid="13317"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457200" y="274641"/>
            <a:ext cx="8229600" cy="1425575"/>
          </a:xfrm>
        </p:spPr>
        <p:txBody>
          <a:bodyPr/>
          <a:lstStyle/>
          <a:p>
            <a:pPr eaLnBrk="1" hangingPunct="1">
              <a:defRPr/>
            </a:pPr>
            <a:r>
              <a:rPr lang="ar-SA" sz="3900" b="1" smtClean="0">
                <a:cs typeface="B Titr" pitchFamily="2" charset="-78"/>
              </a:rPr>
              <a:t>برقراري ارتباط موثر</a:t>
            </a:r>
            <a:br>
              <a:rPr lang="ar-SA" sz="3900" b="1" smtClean="0">
                <a:cs typeface="B Titr" pitchFamily="2" charset="-78"/>
              </a:rPr>
            </a:br>
            <a:r>
              <a:rPr lang="ar-SA" sz="3900" b="1" smtClean="0">
                <a:cs typeface="B Titr" pitchFamily="2" charset="-78"/>
              </a:rPr>
              <a:t>ارتباط چيست؟</a:t>
            </a:r>
            <a:endParaRPr lang="en-US" sz="3900" b="1" smtClean="0">
              <a:cs typeface="B Titr" pitchFamily="2" charset="-78"/>
            </a:endParaRPr>
          </a:p>
        </p:txBody>
      </p:sp>
      <p:sp>
        <p:nvSpPr>
          <p:cNvPr id="14340" name="Rectangle 4"/>
          <p:cNvSpPr>
            <a:spLocks noChangeArrowheads="1"/>
          </p:cNvSpPr>
          <p:nvPr/>
        </p:nvSpPr>
        <p:spPr bwMode="auto">
          <a:xfrm>
            <a:off x="5145088" y="2012953"/>
            <a:ext cx="3810000" cy="411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3" tIns="45707" rIns="91413" bIns="45707"/>
          <a:lstStyle/>
          <a:p>
            <a:pPr marL="514350" indent="-514350" algn="r" defTabSz="912813" rtl="1" fontAlgn="base">
              <a:spcBef>
                <a:spcPct val="20000"/>
              </a:spcBef>
              <a:spcAft>
                <a:spcPct val="0"/>
              </a:spcAft>
              <a:buClr>
                <a:srgbClr val="FFCC00"/>
              </a:buClr>
              <a:buFont typeface="Wingdings" pitchFamily="2" charset="2"/>
              <a:buChar char="§"/>
              <a:defRPr/>
            </a:pPr>
            <a:r>
              <a:rPr lang="ar-SA" sz="2800" b="1">
                <a:solidFill>
                  <a:srgbClr val="FFFFFF"/>
                </a:solidFill>
                <a:effectLst>
                  <a:outerShdw blurRad="38100" dist="38100" dir="2700000" algn="tl">
                    <a:srgbClr val="000000"/>
                  </a:outerShdw>
                </a:effectLst>
                <a:cs typeface="B Mitra" pitchFamily="2" charset="-78"/>
              </a:rPr>
              <a:t>خوب سوال كردن</a:t>
            </a:r>
          </a:p>
          <a:p>
            <a:pPr marL="514350" indent="-514350" algn="r" defTabSz="912813" rtl="1" fontAlgn="base">
              <a:spcBef>
                <a:spcPct val="20000"/>
              </a:spcBef>
              <a:spcAft>
                <a:spcPct val="0"/>
              </a:spcAft>
              <a:buClr>
                <a:srgbClr val="FFFFFF"/>
              </a:buClr>
              <a:buFont typeface="Wingdings" pitchFamily="2" charset="2"/>
              <a:buAutoNum type="arabicParenR"/>
              <a:defRPr/>
            </a:pPr>
            <a:r>
              <a:rPr lang="ar-SA" sz="2800" b="1">
                <a:solidFill>
                  <a:srgbClr val="FFFFFF"/>
                </a:solidFill>
                <a:effectLst>
                  <a:outerShdw blurRad="38100" dist="38100" dir="2700000" algn="tl">
                    <a:srgbClr val="000000"/>
                  </a:outerShdw>
                </a:effectLst>
                <a:cs typeface="B Mitra" pitchFamily="2" charset="-78"/>
              </a:rPr>
              <a:t>طرح سوال باز</a:t>
            </a:r>
          </a:p>
          <a:p>
            <a:pPr marL="514350" indent="-514350" algn="r" defTabSz="912813" rtl="1" fontAlgn="base">
              <a:spcBef>
                <a:spcPct val="20000"/>
              </a:spcBef>
              <a:spcAft>
                <a:spcPct val="0"/>
              </a:spcAft>
              <a:buClr>
                <a:srgbClr val="FFFFFF"/>
              </a:buClr>
              <a:buFont typeface="Wingdings" pitchFamily="2" charset="2"/>
              <a:buAutoNum type="arabicParenR"/>
              <a:defRPr/>
            </a:pPr>
            <a:r>
              <a:rPr lang="ar-SA" sz="2800" b="1">
                <a:solidFill>
                  <a:srgbClr val="FFFFFF"/>
                </a:solidFill>
                <a:effectLst>
                  <a:outerShdw blurRad="38100" dist="38100" dir="2700000" algn="tl">
                    <a:srgbClr val="000000"/>
                  </a:outerShdw>
                </a:effectLst>
                <a:cs typeface="B Mitra" pitchFamily="2" charset="-78"/>
              </a:rPr>
              <a:t>طرح سوال غيرمستقيم</a:t>
            </a:r>
          </a:p>
          <a:p>
            <a:pPr marL="514350" indent="-514350" algn="r" defTabSz="912813" rtl="1" fontAlgn="base">
              <a:spcBef>
                <a:spcPct val="20000"/>
              </a:spcBef>
              <a:spcAft>
                <a:spcPct val="0"/>
              </a:spcAft>
              <a:buClr>
                <a:srgbClr val="FFFFFF"/>
              </a:buClr>
              <a:buFont typeface="Wingdings" pitchFamily="2" charset="2"/>
              <a:buAutoNum type="arabicParenR"/>
              <a:defRPr/>
            </a:pPr>
            <a:r>
              <a:rPr lang="ar-SA" sz="2800" b="1">
                <a:solidFill>
                  <a:srgbClr val="FFFFFF"/>
                </a:solidFill>
                <a:effectLst>
                  <a:outerShdw blurRad="38100" dist="38100" dir="2700000" algn="tl">
                    <a:srgbClr val="000000"/>
                  </a:outerShdw>
                </a:effectLst>
                <a:cs typeface="B Mitra" pitchFamily="2" charset="-78"/>
              </a:rPr>
              <a:t>يادداشت وخلاصه برداري</a:t>
            </a:r>
          </a:p>
          <a:p>
            <a:pPr marL="514350" indent="-514350" algn="r" defTabSz="912813" rtl="1" fontAlgn="base">
              <a:spcBef>
                <a:spcPct val="20000"/>
              </a:spcBef>
              <a:spcAft>
                <a:spcPct val="0"/>
              </a:spcAft>
              <a:buClr>
                <a:srgbClr val="FFFFFF"/>
              </a:buClr>
              <a:buFont typeface="Wingdings" pitchFamily="2" charset="2"/>
              <a:buAutoNum type="arabicParenR"/>
              <a:defRPr/>
            </a:pPr>
            <a:r>
              <a:rPr lang="ar-SA" sz="2800" b="1">
                <a:solidFill>
                  <a:srgbClr val="FFFFFF"/>
                </a:solidFill>
                <a:effectLst>
                  <a:outerShdw blurRad="38100" dist="38100" dir="2700000" algn="tl">
                    <a:srgbClr val="000000"/>
                  </a:outerShdw>
                </a:effectLst>
                <a:cs typeface="B Mitra" pitchFamily="2" charset="-78"/>
              </a:rPr>
              <a:t>طرح استنباط واحساس درموقع مناسب</a:t>
            </a:r>
          </a:p>
          <a:p>
            <a:pPr marL="514350" indent="-514350" algn="r" defTabSz="912813" rtl="1" fontAlgn="base">
              <a:spcBef>
                <a:spcPct val="20000"/>
              </a:spcBef>
              <a:spcAft>
                <a:spcPct val="0"/>
              </a:spcAft>
              <a:buClr>
                <a:srgbClr val="FFFFFF"/>
              </a:buClr>
              <a:buFont typeface="Wingdings" pitchFamily="2" charset="2"/>
              <a:buAutoNum type="arabicParenR"/>
              <a:defRPr/>
            </a:pPr>
            <a:r>
              <a:rPr lang="ar-SA" sz="2800" b="1">
                <a:solidFill>
                  <a:srgbClr val="FFFFFF"/>
                </a:solidFill>
                <a:effectLst>
                  <a:outerShdw blurRad="38100" dist="38100" dir="2700000" algn="tl">
                    <a:srgbClr val="000000"/>
                  </a:outerShdw>
                </a:effectLst>
                <a:cs typeface="B Mitra" pitchFamily="2" charset="-78"/>
              </a:rPr>
              <a:t>سكوت</a:t>
            </a:r>
            <a:endParaRPr lang="en-US" sz="2800" b="1">
              <a:solidFill>
                <a:srgbClr val="FFFFFF"/>
              </a:solidFill>
              <a:effectLst>
                <a:outerShdw blurRad="38100" dist="38100" dir="2700000" algn="tl">
                  <a:srgbClr val="000000"/>
                </a:outerShdw>
              </a:effectLst>
              <a:cs typeface="B Mitra" pitchFamily="2" charset="-78"/>
            </a:endParaRPr>
          </a:p>
        </p:txBody>
      </p:sp>
      <p:sp>
        <p:nvSpPr>
          <p:cNvPr id="14341" name="Rectangle 5"/>
          <p:cNvSpPr>
            <a:spLocks noGrp="1" noChangeArrowheads="1"/>
          </p:cNvSpPr>
          <p:nvPr>
            <p:ph type="body" sz="half" idx="1"/>
          </p:nvPr>
        </p:nvSpPr>
        <p:spPr>
          <a:xfrm>
            <a:off x="228600" y="2012953"/>
            <a:ext cx="4764088" cy="4117975"/>
          </a:xfrm>
        </p:spPr>
        <p:txBody>
          <a:bodyPr lIns="91413" tIns="45707" rIns="91413" bIns="45707"/>
          <a:lstStyle/>
          <a:p>
            <a:pPr marL="514350" indent="-514350" defTabSz="912813" eaLnBrk="1" hangingPunct="1">
              <a:defRPr/>
            </a:pPr>
            <a:r>
              <a:rPr lang="ar-SA" sz="2800" b="1" smtClean="0">
                <a:cs typeface="B Mitra" pitchFamily="2" charset="-78"/>
              </a:rPr>
              <a:t>خوب شنيدن</a:t>
            </a:r>
          </a:p>
          <a:p>
            <a:pPr marL="514350" indent="-514350" defTabSz="912813" eaLnBrk="1" hangingPunct="1">
              <a:defRPr/>
            </a:pPr>
            <a:r>
              <a:rPr lang="ar-SA" sz="2800" b="1" smtClean="0">
                <a:cs typeface="B Mitra" pitchFamily="2" charset="-78"/>
              </a:rPr>
              <a:t>گوش سپردن</a:t>
            </a:r>
          </a:p>
          <a:p>
            <a:pPr marL="514350" indent="-514350" defTabSz="912813" eaLnBrk="1" hangingPunct="1">
              <a:defRPr/>
            </a:pPr>
            <a:r>
              <a:rPr lang="ar-SA" sz="2800" b="1" smtClean="0">
                <a:cs typeface="B Mitra" pitchFamily="2" charset="-78"/>
              </a:rPr>
              <a:t>حواس ديگرخودرامشغول نكردن</a:t>
            </a:r>
          </a:p>
          <a:p>
            <a:pPr marL="514350" indent="-514350" defTabSz="912813" eaLnBrk="1" hangingPunct="1">
              <a:defRPr/>
            </a:pPr>
            <a:r>
              <a:rPr lang="ar-SA" sz="2800" b="1" smtClean="0">
                <a:cs typeface="B Mitra" pitchFamily="2" charset="-78"/>
              </a:rPr>
              <a:t>گوينده رانگاه كردن</a:t>
            </a:r>
          </a:p>
          <a:p>
            <a:pPr marL="514350" indent="-514350" defTabSz="912813" eaLnBrk="1" hangingPunct="1">
              <a:defRPr/>
            </a:pPr>
            <a:r>
              <a:rPr lang="ar-SA" sz="2800" b="1" smtClean="0">
                <a:cs typeface="B Mitra" pitchFamily="2" charset="-78"/>
              </a:rPr>
              <a:t>ذهن راروي صحبت گوينده متمركزكردن</a:t>
            </a:r>
          </a:p>
          <a:p>
            <a:pPr marL="514350" indent="-514350" defTabSz="912813" eaLnBrk="1" hangingPunct="1">
              <a:defRPr/>
            </a:pPr>
            <a:r>
              <a:rPr lang="ar-SA" sz="2800" b="1" smtClean="0">
                <a:cs typeface="B Mitra" pitchFamily="2" charset="-78"/>
              </a:rPr>
              <a:t>صبروسكوت كردن</a:t>
            </a:r>
            <a:endParaRPr lang="en-US" sz="2800" b="1" smtClean="0">
              <a:cs typeface="B Mitra" pitchFamily="2" charset="-78"/>
            </a:endParaRPr>
          </a:p>
        </p:txBody>
      </p:sp>
    </p:spTree>
    <p:extLst>
      <p:ext uri="{BB962C8B-B14F-4D97-AF65-F5344CB8AC3E}">
        <p14:creationId xmlns:p14="http://schemas.microsoft.com/office/powerpoint/2010/main" val="15349922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 calcmode="lin" valueType="num">
                                      <p:cBhvr additive="base">
                                        <p:cTn id="7" dur="500" fill="hold"/>
                                        <p:tgtEl>
                                          <p:spTgt spid="1434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4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40">
                                            <p:txEl>
                                              <p:pRg st="1" end="1"/>
                                            </p:txEl>
                                          </p:spTgt>
                                        </p:tgtEl>
                                        <p:attrNameLst>
                                          <p:attrName>style.visibility</p:attrName>
                                        </p:attrNameLst>
                                      </p:cBhvr>
                                      <p:to>
                                        <p:strVal val="visible"/>
                                      </p:to>
                                    </p:set>
                                    <p:anim calcmode="lin" valueType="num">
                                      <p:cBhvr additive="base">
                                        <p:cTn id="13" dur="500" fill="hold"/>
                                        <p:tgtEl>
                                          <p:spTgt spid="1434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4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40">
                                            <p:txEl>
                                              <p:pRg st="2" end="2"/>
                                            </p:txEl>
                                          </p:spTgt>
                                        </p:tgtEl>
                                        <p:attrNameLst>
                                          <p:attrName>style.visibility</p:attrName>
                                        </p:attrNameLst>
                                      </p:cBhvr>
                                      <p:to>
                                        <p:strVal val="visible"/>
                                      </p:to>
                                    </p:set>
                                    <p:anim calcmode="lin" valueType="num">
                                      <p:cBhvr additive="base">
                                        <p:cTn id="19" dur="500" fill="hold"/>
                                        <p:tgtEl>
                                          <p:spTgt spid="1434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4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340">
                                            <p:txEl>
                                              <p:pRg st="3" end="3"/>
                                            </p:txEl>
                                          </p:spTgt>
                                        </p:tgtEl>
                                        <p:attrNameLst>
                                          <p:attrName>style.visibility</p:attrName>
                                        </p:attrNameLst>
                                      </p:cBhvr>
                                      <p:to>
                                        <p:strVal val="visible"/>
                                      </p:to>
                                    </p:set>
                                    <p:anim calcmode="lin" valueType="num">
                                      <p:cBhvr additive="base">
                                        <p:cTn id="25" dur="500" fill="hold"/>
                                        <p:tgtEl>
                                          <p:spTgt spid="1434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34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340">
                                            <p:txEl>
                                              <p:pRg st="4" end="4"/>
                                            </p:txEl>
                                          </p:spTgt>
                                        </p:tgtEl>
                                        <p:attrNameLst>
                                          <p:attrName>style.visibility</p:attrName>
                                        </p:attrNameLst>
                                      </p:cBhvr>
                                      <p:to>
                                        <p:strVal val="visible"/>
                                      </p:to>
                                    </p:set>
                                    <p:anim calcmode="lin" valueType="num">
                                      <p:cBhvr additive="base">
                                        <p:cTn id="31" dur="500" fill="hold"/>
                                        <p:tgtEl>
                                          <p:spTgt spid="14340">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34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340">
                                            <p:txEl>
                                              <p:pRg st="5" end="5"/>
                                            </p:txEl>
                                          </p:spTgt>
                                        </p:tgtEl>
                                        <p:attrNameLst>
                                          <p:attrName>style.visibility</p:attrName>
                                        </p:attrNameLst>
                                      </p:cBhvr>
                                      <p:to>
                                        <p:strVal val="visible"/>
                                      </p:to>
                                    </p:set>
                                    <p:anim calcmode="lin" valueType="num">
                                      <p:cBhvr additive="base">
                                        <p:cTn id="37" dur="500" fill="hold"/>
                                        <p:tgtEl>
                                          <p:spTgt spid="14340">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434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4341">
                                            <p:txEl>
                                              <p:pRg st="0" end="0"/>
                                            </p:txEl>
                                          </p:spTgt>
                                        </p:tgtEl>
                                        <p:attrNameLst>
                                          <p:attrName>style.visibility</p:attrName>
                                        </p:attrNameLst>
                                      </p:cBhvr>
                                      <p:to>
                                        <p:strVal val="visible"/>
                                      </p:to>
                                    </p:set>
                                    <p:anim calcmode="lin" valueType="num">
                                      <p:cBhvr additive="base">
                                        <p:cTn id="43" dur="500" fill="hold"/>
                                        <p:tgtEl>
                                          <p:spTgt spid="14341">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434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4341">
                                            <p:txEl>
                                              <p:pRg st="1" end="1"/>
                                            </p:txEl>
                                          </p:spTgt>
                                        </p:tgtEl>
                                        <p:attrNameLst>
                                          <p:attrName>style.visibility</p:attrName>
                                        </p:attrNameLst>
                                      </p:cBhvr>
                                      <p:to>
                                        <p:strVal val="visible"/>
                                      </p:to>
                                    </p:set>
                                    <p:anim calcmode="lin" valueType="num">
                                      <p:cBhvr additive="base">
                                        <p:cTn id="49" dur="500" fill="hold"/>
                                        <p:tgtEl>
                                          <p:spTgt spid="14341">
                                            <p:txEl>
                                              <p:pRg st="1" end="1"/>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434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4341">
                                            <p:txEl>
                                              <p:pRg st="2" end="2"/>
                                            </p:txEl>
                                          </p:spTgt>
                                        </p:tgtEl>
                                        <p:attrNameLst>
                                          <p:attrName>style.visibility</p:attrName>
                                        </p:attrNameLst>
                                      </p:cBhvr>
                                      <p:to>
                                        <p:strVal val="visible"/>
                                      </p:to>
                                    </p:set>
                                    <p:anim calcmode="lin" valueType="num">
                                      <p:cBhvr additive="base">
                                        <p:cTn id="55" dur="500" fill="hold"/>
                                        <p:tgtEl>
                                          <p:spTgt spid="14341">
                                            <p:txEl>
                                              <p:pRg st="2" end="2"/>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434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4341">
                                            <p:txEl>
                                              <p:pRg st="3" end="3"/>
                                            </p:txEl>
                                          </p:spTgt>
                                        </p:tgtEl>
                                        <p:attrNameLst>
                                          <p:attrName>style.visibility</p:attrName>
                                        </p:attrNameLst>
                                      </p:cBhvr>
                                      <p:to>
                                        <p:strVal val="visible"/>
                                      </p:to>
                                    </p:set>
                                    <p:anim calcmode="lin" valueType="num">
                                      <p:cBhvr additive="base">
                                        <p:cTn id="61" dur="500" fill="hold"/>
                                        <p:tgtEl>
                                          <p:spTgt spid="14341">
                                            <p:txEl>
                                              <p:pRg st="3" end="3"/>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434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4341">
                                            <p:txEl>
                                              <p:pRg st="4" end="4"/>
                                            </p:txEl>
                                          </p:spTgt>
                                        </p:tgtEl>
                                        <p:attrNameLst>
                                          <p:attrName>style.visibility</p:attrName>
                                        </p:attrNameLst>
                                      </p:cBhvr>
                                      <p:to>
                                        <p:strVal val="visible"/>
                                      </p:to>
                                    </p:set>
                                    <p:anim calcmode="lin" valueType="num">
                                      <p:cBhvr additive="base">
                                        <p:cTn id="67" dur="500" fill="hold"/>
                                        <p:tgtEl>
                                          <p:spTgt spid="14341">
                                            <p:txEl>
                                              <p:pRg st="4" end="4"/>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1434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4341">
                                            <p:txEl>
                                              <p:pRg st="5" end="5"/>
                                            </p:txEl>
                                          </p:spTgt>
                                        </p:tgtEl>
                                        <p:attrNameLst>
                                          <p:attrName>style.visibility</p:attrName>
                                        </p:attrNameLst>
                                      </p:cBhvr>
                                      <p:to>
                                        <p:strVal val="visible"/>
                                      </p:to>
                                    </p:set>
                                    <p:anim calcmode="lin" valueType="num">
                                      <p:cBhvr additive="base">
                                        <p:cTn id="73" dur="500" fill="hold"/>
                                        <p:tgtEl>
                                          <p:spTgt spid="14341">
                                            <p:txEl>
                                              <p:pRg st="5" end="5"/>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1434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autoUpdateAnimBg="0"/>
      <p:bldP spid="14341"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457200" y="274638"/>
            <a:ext cx="8229600" cy="1498600"/>
          </a:xfrm>
        </p:spPr>
        <p:txBody>
          <a:bodyPr/>
          <a:lstStyle/>
          <a:p>
            <a:pPr eaLnBrk="1" hangingPunct="1">
              <a:defRPr/>
            </a:pPr>
            <a:r>
              <a:rPr lang="ar-SA" sz="4000" b="1" smtClean="0">
                <a:cs typeface="B Titr" pitchFamily="2" charset="-78"/>
              </a:rPr>
              <a:t>آشنايي با هنر سخنوري</a:t>
            </a:r>
            <a:r>
              <a:rPr lang="fa-IR" sz="4000" b="1" smtClean="0">
                <a:cs typeface="B Titr" pitchFamily="2" charset="-78"/>
              </a:rPr>
              <a:t> </a:t>
            </a:r>
            <a:br>
              <a:rPr lang="fa-IR" sz="4000" b="1" smtClean="0">
                <a:cs typeface="B Titr" pitchFamily="2" charset="-78"/>
              </a:rPr>
            </a:br>
            <a:r>
              <a:rPr lang="ar-SA" sz="4000" b="1" smtClean="0">
                <a:cs typeface="B Titr" pitchFamily="2" charset="-78"/>
              </a:rPr>
              <a:t>سخنوري چيست؟</a:t>
            </a:r>
            <a:endParaRPr lang="en-US" sz="4000" b="1" smtClean="0">
              <a:cs typeface="B Titr" pitchFamily="2" charset="-78"/>
            </a:endParaRPr>
          </a:p>
        </p:txBody>
      </p:sp>
      <p:sp>
        <p:nvSpPr>
          <p:cNvPr id="15364" name="Rectangle 4"/>
          <p:cNvSpPr>
            <a:spLocks noChangeArrowheads="1"/>
          </p:cNvSpPr>
          <p:nvPr/>
        </p:nvSpPr>
        <p:spPr bwMode="auto">
          <a:xfrm>
            <a:off x="1524000" y="2057408"/>
            <a:ext cx="7239000" cy="411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3" tIns="45707" rIns="91413" bIns="45707"/>
          <a:lstStyle/>
          <a:p>
            <a:pPr marL="590550" indent="-590550" algn="r" defTabSz="912813" rtl="1" fontAlgn="base">
              <a:spcBef>
                <a:spcPct val="20000"/>
              </a:spcBef>
              <a:spcAft>
                <a:spcPct val="0"/>
              </a:spcAft>
              <a:buClr>
                <a:srgbClr val="FFCC00"/>
              </a:buClr>
              <a:buFont typeface="Wingdings" pitchFamily="2" charset="2"/>
              <a:buChar char="§"/>
              <a:defRPr/>
            </a:pPr>
            <a:r>
              <a:rPr lang="ar-SA" sz="3200" b="1">
                <a:solidFill>
                  <a:srgbClr val="FFFFFF"/>
                </a:solidFill>
                <a:effectLst>
                  <a:outerShdw blurRad="38100" dist="38100" dir="2700000" algn="tl">
                    <a:srgbClr val="000000"/>
                  </a:outerShdw>
                </a:effectLst>
                <a:cs typeface="B Mitra" pitchFamily="2" charset="-78"/>
              </a:rPr>
              <a:t>برقراري ارتباط براي اقناع وترغيب مخاطب يامخاطبان</a:t>
            </a:r>
          </a:p>
          <a:p>
            <a:pPr marL="590550" indent="-590550" algn="r" defTabSz="912813" rtl="1" fontAlgn="base">
              <a:spcBef>
                <a:spcPct val="20000"/>
              </a:spcBef>
              <a:spcAft>
                <a:spcPct val="0"/>
              </a:spcAft>
              <a:buClr>
                <a:srgbClr val="FFFFFF"/>
              </a:buClr>
              <a:buFont typeface="Wingdings" pitchFamily="2" charset="2"/>
              <a:buAutoNum type="arabicParenR"/>
              <a:defRPr/>
            </a:pPr>
            <a:r>
              <a:rPr lang="ar-SA" sz="2900" b="1">
                <a:solidFill>
                  <a:srgbClr val="FFFFFF"/>
                </a:solidFill>
                <a:effectLst>
                  <a:outerShdw blurRad="38100" dist="38100" dir="2700000" algn="tl">
                    <a:srgbClr val="000000"/>
                  </a:outerShdw>
                </a:effectLst>
                <a:cs typeface="B Mitra" pitchFamily="2" charset="-78"/>
              </a:rPr>
              <a:t>شيوا سخن گفتن اولين توانايي لازم براي مذاكره است.</a:t>
            </a:r>
          </a:p>
          <a:p>
            <a:pPr marL="590550" indent="-590550" algn="r" defTabSz="912813" rtl="1" fontAlgn="base">
              <a:spcBef>
                <a:spcPct val="20000"/>
              </a:spcBef>
              <a:spcAft>
                <a:spcPct val="0"/>
              </a:spcAft>
              <a:buClr>
                <a:srgbClr val="FFFFFF"/>
              </a:buClr>
              <a:buFont typeface="Wingdings" pitchFamily="2" charset="2"/>
              <a:buAutoNum type="arabicParenR"/>
              <a:defRPr/>
            </a:pPr>
            <a:r>
              <a:rPr lang="ar-SA" sz="2900" b="1">
                <a:solidFill>
                  <a:srgbClr val="FFFFFF"/>
                </a:solidFill>
                <a:effectLst>
                  <a:outerShdw blurRad="38100" dist="38100" dir="2700000" algn="tl">
                    <a:srgbClr val="000000"/>
                  </a:outerShdw>
                </a:effectLst>
                <a:cs typeface="B Mitra" pitchFamily="2" charset="-78"/>
              </a:rPr>
              <a:t>خوش بياني (خونگرمي) طرح بحث خاص(نقل حكايت مثال ياشعر)</a:t>
            </a:r>
          </a:p>
          <a:p>
            <a:pPr marL="590550" indent="-590550" algn="r" defTabSz="912813" rtl="1" fontAlgn="base">
              <a:spcBef>
                <a:spcPct val="20000"/>
              </a:spcBef>
              <a:spcAft>
                <a:spcPct val="0"/>
              </a:spcAft>
              <a:buClr>
                <a:srgbClr val="FFFFFF"/>
              </a:buClr>
              <a:buFont typeface="Wingdings" pitchFamily="2" charset="2"/>
              <a:buAutoNum type="arabicParenR"/>
              <a:defRPr/>
            </a:pPr>
            <a:r>
              <a:rPr lang="ar-SA" sz="2900" b="1">
                <a:solidFill>
                  <a:srgbClr val="FFFFFF"/>
                </a:solidFill>
                <a:effectLst>
                  <a:outerShdw blurRad="38100" dist="38100" dir="2700000" algn="tl">
                    <a:srgbClr val="000000"/>
                  </a:outerShdw>
                </a:effectLst>
                <a:cs typeface="B Mitra" pitchFamily="2" charset="-78"/>
              </a:rPr>
              <a:t>نظم افكار وترتيب رشته سخن </a:t>
            </a:r>
          </a:p>
          <a:p>
            <a:pPr marL="590550" indent="-590550" algn="r" defTabSz="912813" rtl="1" fontAlgn="base">
              <a:spcBef>
                <a:spcPct val="20000"/>
              </a:spcBef>
              <a:spcAft>
                <a:spcPct val="0"/>
              </a:spcAft>
              <a:buClr>
                <a:srgbClr val="FFFFFF"/>
              </a:buClr>
              <a:buFont typeface="Wingdings" pitchFamily="2" charset="2"/>
              <a:buAutoNum type="arabicParenR"/>
              <a:defRPr/>
            </a:pPr>
            <a:endParaRPr lang="en-US" sz="2900" b="1">
              <a:solidFill>
                <a:srgbClr val="FFFFFF"/>
              </a:solidFill>
              <a:effectLst>
                <a:outerShdw blurRad="38100" dist="38100" dir="2700000" algn="tl">
                  <a:srgbClr val="000000"/>
                </a:outerShdw>
              </a:effectLst>
              <a:cs typeface="B Mitra" pitchFamily="2" charset="-78"/>
            </a:endParaRPr>
          </a:p>
        </p:txBody>
      </p:sp>
    </p:spTree>
    <p:extLst>
      <p:ext uri="{BB962C8B-B14F-4D97-AF65-F5344CB8AC3E}">
        <p14:creationId xmlns:p14="http://schemas.microsoft.com/office/powerpoint/2010/main" val="36936710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animEffect transition="in" filter="slide(fromBottom)">
                                      <p:cBhvr>
                                        <p:cTn id="7" dur="500"/>
                                        <p:tgtEl>
                                          <p:spTgt spid="1536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5364">
                                            <p:txEl>
                                              <p:pRg st="1" end="1"/>
                                            </p:txEl>
                                          </p:spTgt>
                                        </p:tgtEl>
                                        <p:attrNameLst>
                                          <p:attrName>style.visibility</p:attrName>
                                        </p:attrNameLst>
                                      </p:cBhvr>
                                      <p:to>
                                        <p:strVal val="visible"/>
                                      </p:to>
                                    </p:set>
                                    <p:animEffect transition="in" filter="slide(fromBottom)">
                                      <p:cBhvr>
                                        <p:cTn id="12" dur="500"/>
                                        <p:tgtEl>
                                          <p:spTgt spid="1536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5364">
                                            <p:txEl>
                                              <p:pRg st="2" end="2"/>
                                            </p:txEl>
                                          </p:spTgt>
                                        </p:tgtEl>
                                        <p:attrNameLst>
                                          <p:attrName>style.visibility</p:attrName>
                                        </p:attrNameLst>
                                      </p:cBhvr>
                                      <p:to>
                                        <p:strVal val="visible"/>
                                      </p:to>
                                    </p:set>
                                    <p:animEffect transition="in" filter="slide(fromBottom)">
                                      <p:cBhvr>
                                        <p:cTn id="17" dur="500"/>
                                        <p:tgtEl>
                                          <p:spTgt spid="1536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5364">
                                            <p:txEl>
                                              <p:pRg st="3" end="3"/>
                                            </p:txEl>
                                          </p:spTgt>
                                        </p:tgtEl>
                                        <p:attrNameLst>
                                          <p:attrName>style.visibility</p:attrName>
                                        </p:attrNameLst>
                                      </p:cBhvr>
                                      <p:to>
                                        <p:strVal val="visible"/>
                                      </p:to>
                                    </p:set>
                                    <p:animEffect transition="in" filter="slide(fromBottom)">
                                      <p:cBhvr>
                                        <p:cTn id="22" dur="500"/>
                                        <p:tgtEl>
                                          <p:spTgt spid="1536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Rot="1" noChangeArrowheads="1"/>
          </p:cNvSpPr>
          <p:nvPr>
            <p:ph type="body" idx="1"/>
          </p:nvPr>
        </p:nvSpPr>
        <p:spPr>
          <a:xfrm>
            <a:off x="457200" y="1600200"/>
            <a:ext cx="8229600" cy="4997450"/>
          </a:xfrm>
        </p:spPr>
        <p:txBody>
          <a:bodyPr/>
          <a:lstStyle/>
          <a:p>
            <a:pPr eaLnBrk="1" hangingPunct="1">
              <a:lnSpc>
                <a:spcPct val="80000"/>
              </a:lnSpc>
              <a:buClr>
                <a:srgbClr val="000000"/>
              </a:buClr>
              <a:buSzPct val="130000"/>
              <a:defRPr/>
            </a:pPr>
            <a:r>
              <a:rPr lang="ar-SA" sz="2500" b="1" smtClean="0">
                <a:cs typeface="B Mitra" pitchFamily="2" charset="-78"/>
              </a:rPr>
              <a:t>زبان بدن(</a:t>
            </a:r>
            <a:r>
              <a:rPr lang="en-US" sz="2200" b="1" smtClean="0">
                <a:cs typeface="B Mitra" pitchFamily="2" charset="-78"/>
              </a:rPr>
              <a:t>Body Language</a:t>
            </a:r>
            <a:r>
              <a:rPr lang="ar-SA" sz="2500" b="1" smtClean="0">
                <a:cs typeface="B Mitra" pitchFamily="2" charset="-78"/>
              </a:rPr>
              <a:t>)بخشي ازارتباط غيرلفظي است.</a:t>
            </a:r>
          </a:p>
          <a:p>
            <a:pPr eaLnBrk="1" hangingPunct="1">
              <a:lnSpc>
                <a:spcPct val="80000"/>
              </a:lnSpc>
              <a:buFont typeface="Wingdings" pitchFamily="2" charset="2"/>
              <a:buNone/>
              <a:defRPr/>
            </a:pPr>
            <a:r>
              <a:rPr lang="ar-SA" sz="2500" b="1" smtClean="0">
                <a:cs typeface="B Mitra" pitchFamily="2" charset="-78"/>
              </a:rPr>
              <a:t>    زبان لفظي7% صوت(آهنگ-ريتم-لحن)38% وزبان بدن 55% ازارتباط</a:t>
            </a:r>
            <a:r>
              <a:rPr lang="en-US" sz="2500" b="1" smtClean="0">
                <a:cs typeface="B Mitra" pitchFamily="2" charset="-78"/>
              </a:rPr>
              <a:t> </a:t>
            </a:r>
            <a:r>
              <a:rPr lang="ar-SA" sz="2500" b="1" smtClean="0">
                <a:cs typeface="B Mitra" pitchFamily="2" charset="-78"/>
              </a:rPr>
              <a:t>راتشكيل مي دهد</a:t>
            </a:r>
            <a:endParaRPr lang="fa-IR" sz="2500" b="1" smtClean="0">
              <a:cs typeface="B Mitra" pitchFamily="2" charset="-78"/>
            </a:endParaRPr>
          </a:p>
          <a:p>
            <a:pPr eaLnBrk="1" hangingPunct="1">
              <a:lnSpc>
                <a:spcPct val="80000"/>
              </a:lnSpc>
              <a:buFont typeface="Wingdings" pitchFamily="2" charset="2"/>
              <a:buNone/>
              <a:defRPr/>
            </a:pPr>
            <a:r>
              <a:rPr lang="ar-SA" sz="2500" b="1" smtClean="0">
                <a:cs typeface="B Mitra" pitchFamily="2" charset="-78"/>
              </a:rPr>
              <a:t> </a:t>
            </a:r>
            <a:r>
              <a:rPr lang="en-US" sz="1800" b="1" smtClean="0">
                <a:cs typeface="B Mitra" pitchFamily="2" charset="-78"/>
              </a:rPr>
              <a:t>Albert Mehrabian,</a:t>
            </a:r>
          </a:p>
          <a:p>
            <a:pPr eaLnBrk="1" hangingPunct="1">
              <a:lnSpc>
                <a:spcPct val="80000"/>
              </a:lnSpc>
              <a:buFont typeface="Wingdings" pitchFamily="2" charset="2"/>
              <a:buNone/>
              <a:defRPr/>
            </a:pPr>
            <a:r>
              <a:rPr lang="en-US" sz="1800" b="1" smtClean="0">
                <a:cs typeface="B Mitra" pitchFamily="2" charset="-78"/>
              </a:rPr>
              <a:t>”Communication Without Words,” psychology today( sept.1968): 52-55</a:t>
            </a:r>
            <a:endParaRPr lang="ar-SA" sz="1800" b="1" smtClean="0">
              <a:cs typeface="B Mitra" pitchFamily="2" charset="-78"/>
            </a:endParaRPr>
          </a:p>
          <a:p>
            <a:pPr eaLnBrk="1" hangingPunct="1">
              <a:lnSpc>
                <a:spcPct val="80000"/>
              </a:lnSpc>
              <a:defRPr/>
            </a:pPr>
            <a:r>
              <a:rPr lang="ar-SA" sz="2400" b="1" smtClean="0">
                <a:cs typeface="B Mitra" pitchFamily="2" charset="-78"/>
              </a:rPr>
              <a:t>حركات واشارات مانندحروفي هستندكه دركناريكديگرقرارگرفته وكلمات را مي سازند.</a:t>
            </a:r>
          </a:p>
          <a:p>
            <a:pPr eaLnBrk="1" hangingPunct="1">
              <a:lnSpc>
                <a:spcPct val="80000"/>
              </a:lnSpc>
              <a:defRPr/>
            </a:pPr>
            <a:r>
              <a:rPr lang="ar-SA" sz="2500" b="1" smtClean="0">
                <a:cs typeface="B Mitra" pitchFamily="2" charset="-78"/>
              </a:rPr>
              <a:t>پيوستگي حركات واشارات درموقعيتهاي متفاوت جملاتي مي سازندكه پيام هاي مختلفي رامنتقل مي كند.</a:t>
            </a:r>
          </a:p>
          <a:p>
            <a:pPr eaLnBrk="1" hangingPunct="1">
              <a:lnSpc>
                <a:spcPct val="80000"/>
              </a:lnSpc>
              <a:defRPr/>
            </a:pPr>
            <a:r>
              <a:rPr lang="ar-SA" sz="2500" b="1" smtClean="0">
                <a:cs typeface="B Mitra" pitchFamily="2" charset="-78"/>
              </a:rPr>
              <a:t>باتوجه به ارتباط نزديك روان آدمي باحركات واشارات صادره ازوي ونيمه آگاهانه بودن آن زبان صادقانه تري است.</a:t>
            </a:r>
          </a:p>
          <a:p>
            <a:pPr eaLnBrk="1" hangingPunct="1">
              <a:lnSpc>
                <a:spcPct val="80000"/>
              </a:lnSpc>
              <a:defRPr/>
            </a:pPr>
            <a:r>
              <a:rPr lang="ar-SA" sz="2500" b="1" smtClean="0">
                <a:cs typeface="B Mitra" pitchFamily="2" charset="-78"/>
              </a:rPr>
              <a:t>زبان بدن ما</a:t>
            </a:r>
            <a:r>
              <a:rPr lang="en-US" sz="2500" b="1" smtClean="0">
                <a:cs typeface="B Mitra" pitchFamily="2" charset="-78"/>
              </a:rPr>
              <a:t> </a:t>
            </a:r>
            <a:r>
              <a:rPr lang="ar-SA" sz="2500" b="1" smtClean="0">
                <a:cs typeface="B Mitra" pitchFamily="2" charset="-78"/>
              </a:rPr>
              <a:t>را به حقايق ماوراي گفتگو آشنا مي كند.</a:t>
            </a:r>
          </a:p>
          <a:p>
            <a:pPr eaLnBrk="1" hangingPunct="1">
              <a:lnSpc>
                <a:spcPct val="80000"/>
              </a:lnSpc>
              <a:defRPr/>
            </a:pPr>
            <a:r>
              <a:rPr lang="ar-SA" sz="2500" b="1" smtClean="0">
                <a:cs typeface="B Mitra" pitchFamily="2" charset="-78"/>
              </a:rPr>
              <a:t>زبان بدن ما</a:t>
            </a:r>
            <a:r>
              <a:rPr lang="en-US" sz="2500" b="1" smtClean="0">
                <a:cs typeface="B Mitra" pitchFamily="2" charset="-78"/>
              </a:rPr>
              <a:t> </a:t>
            </a:r>
            <a:r>
              <a:rPr lang="ar-SA" sz="2500" b="1" smtClean="0">
                <a:cs typeface="B Mitra" pitchFamily="2" charset="-78"/>
              </a:rPr>
              <a:t>رادربرقراري ارتباط بهتربامخاطب وانتقال پيامهايمان ياري مي دهد</a:t>
            </a:r>
            <a:endParaRPr lang="en-US" sz="2800" smtClean="0">
              <a:cs typeface="B Mitra" pitchFamily="2" charset="-78"/>
            </a:endParaRPr>
          </a:p>
        </p:txBody>
      </p:sp>
      <p:sp>
        <p:nvSpPr>
          <p:cNvPr id="18436" name="Rectangle 4"/>
          <p:cNvSpPr>
            <a:spLocks noRot="1" noChangeArrowheads="1"/>
          </p:cNvSpPr>
          <p:nvPr/>
        </p:nvSpPr>
        <p:spPr bwMode="auto">
          <a:xfrm>
            <a:off x="468334" y="188913"/>
            <a:ext cx="8351837"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rtl="1" fontAlgn="base">
              <a:spcBef>
                <a:spcPct val="0"/>
              </a:spcBef>
              <a:spcAft>
                <a:spcPct val="0"/>
              </a:spcAft>
              <a:defRPr/>
            </a:pPr>
            <a:r>
              <a:rPr lang="ar-SA" sz="4000" b="1">
                <a:solidFill>
                  <a:srgbClr val="FF0000"/>
                </a:solidFill>
                <a:effectLst>
                  <a:outerShdw blurRad="38100" dist="38100" dir="2700000" algn="tl">
                    <a:srgbClr val="000000"/>
                  </a:outerShdw>
                </a:effectLst>
                <a:cs typeface="B Titr" pitchFamily="2" charset="-78"/>
              </a:rPr>
              <a:t>آشنايي بازبان بدن</a:t>
            </a:r>
            <a:r>
              <a:rPr lang="fa-IR" sz="4000" b="1">
                <a:solidFill>
                  <a:srgbClr val="FF0000"/>
                </a:solidFill>
                <a:effectLst>
                  <a:outerShdw blurRad="38100" dist="38100" dir="2700000" algn="tl">
                    <a:srgbClr val="000000"/>
                  </a:outerShdw>
                </a:effectLst>
                <a:cs typeface="B Titr" pitchFamily="2" charset="-78"/>
              </a:rPr>
              <a:t/>
            </a:r>
            <a:br>
              <a:rPr lang="fa-IR" sz="4000" b="1">
                <a:solidFill>
                  <a:srgbClr val="FF0000"/>
                </a:solidFill>
                <a:effectLst>
                  <a:outerShdw blurRad="38100" dist="38100" dir="2700000" algn="tl">
                    <a:srgbClr val="000000"/>
                  </a:outerShdw>
                </a:effectLst>
                <a:cs typeface="B Titr" pitchFamily="2" charset="-78"/>
              </a:rPr>
            </a:br>
            <a:r>
              <a:rPr lang="fa-IR" sz="4000" b="1">
                <a:solidFill>
                  <a:srgbClr val="FF0000"/>
                </a:solidFill>
                <a:effectLst>
                  <a:outerShdw blurRad="38100" dist="38100" dir="2700000" algn="tl">
                    <a:srgbClr val="000000"/>
                  </a:outerShdw>
                </a:effectLst>
                <a:cs typeface="B Titr" pitchFamily="2" charset="-78"/>
              </a:rPr>
              <a:t>زبان بدن چيست ؟</a:t>
            </a:r>
            <a:endParaRPr lang="en-US" sz="4000" b="1">
              <a:solidFill>
                <a:srgbClr val="FF0000"/>
              </a:solidFill>
              <a:effectLst>
                <a:outerShdw blurRad="38100" dist="38100" dir="2700000" algn="tl">
                  <a:srgbClr val="000000"/>
                </a:outerShdw>
              </a:effectLst>
              <a:cs typeface="B Titr" pitchFamily="2" charset="-78"/>
            </a:endParaRPr>
          </a:p>
        </p:txBody>
      </p:sp>
    </p:spTree>
    <p:extLst>
      <p:ext uri="{BB962C8B-B14F-4D97-AF65-F5344CB8AC3E}">
        <p14:creationId xmlns:p14="http://schemas.microsoft.com/office/powerpoint/2010/main" val="23965398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18435">
                                            <p:txEl>
                                              <p:pRg st="4" end="4"/>
                                            </p:txEl>
                                          </p:spTgt>
                                        </p:tgtEl>
                                        <p:attrNameLst>
                                          <p:attrName>style.visibility</p:attrName>
                                        </p:attrNameLst>
                                      </p:cBhvr>
                                      <p:to>
                                        <p:strVal val="visible"/>
                                      </p:to>
                                    </p:set>
                                    <p:animEffect transition="in" filter="fade">
                                      <p:cBhvr>
                                        <p:cTn id="7" dur="1000"/>
                                        <p:tgtEl>
                                          <p:spTgt spid="18435">
                                            <p:txEl>
                                              <p:pRg st="4" end="4"/>
                                            </p:txEl>
                                          </p:spTgt>
                                        </p:tgtEl>
                                      </p:cBhvr>
                                    </p:animEffect>
                                    <p:anim calcmode="lin" valueType="num">
                                      <p:cBhvr>
                                        <p:cTn id="8" dur="1000" fill="hold"/>
                                        <p:tgtEl>
                                          <p:spTgt spid="18435">
                                            <p:txEl>
                                              <p:pRg st="4" end="4"/>
                                            </p:txEl>
                                          </p:spTgt>
                                        </p:tgtEl>
                                        <p:attrNameLst>
                                          <p:attrName>ppt_x</p:attrName>
                                        </p:attrNameLst>
                                      </p:cBhvr>
                                      <p:tavLst>
                                        <p:tav tm="0">
                                          <p:val>
                                            <p:strVal val="#ppt_x-.1"/>
                                          </p:val>
                                        </p:tav>
                                        <p:tav tm="100000">
                                          <p:val>
                                            <p:strVal val="#ppt_x"/>
                                          </p:val>
                                        </p:tav>
                                      </p:tavLst>
                                    </p:anim>
                                    <p:anim calcmode="lin" valueType="num">
                                      <p:cBhvr>
                                        <p:cTn id="9" dur="1000" fill="hold"/>
                                        <p:tgtEl>
                                          <p:spTgt spid="1843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18435">
                                            <p:txEl>
                                              <p:pRg st="5" end="5"/>
                                            </p:txEl>
                                          </p:spTgt>
                                        </p:tgtEl>
                                        <p:attrNameLst>
                                          <p:attrName>style.visibility</p:attrName>
                                        </p:attrNameLst>
                                      </p:cBhvr>
                                      <p:to>
                                        <p:strVal val="visible"/>
                                      </p:to>
                                    </p:set>
                                    <p:animEffect transition="in" filter="fade">
                                      <p:cBhvr>
                                        <p:cTn id="14" dur="1000"/>
                                        <p:tgtEl>
                                          <p:spTgt spid="18435">
                                            <p:txEl>
                                              <p:pRg st="5" end="5"/>
                                            </p:txEl>
                                          </p:spTgt>
                                        </p:tgtEl>
                                      </p:cBhvr>
                                    </p:animEffect>
                                    <p:anim calcmode="lin" valueType="num">
                                      <p:cBhvr>
                                        <p:cTn id="15" dur="1000" fill="hold"/>
                                        <p:tgtEl>
                                          <p:spTgt spid="18435">
                                            <p:txEl>
                                              <p:pRg st="5" end="5"/>
                                            </p:txEl>
                                          </p:spTgt>
                                        </p:tgtEl>
                                        <p:attrNameLst>
                                          <p:attrName>ppt_x</p:attrName>
                                        </p:attrNameLst>
                                      </p:cBhvr>
                                      <p:tavLst>
                                        <p:tav tm="0">
                                          <p:val>
                                            <p:strVal val="#ppt_x-.1"/>
                                          </p:val>
                                        </p:tav>
                                        <p:tav tm="100000">
                                          <p:val>
                                            <p:strVal val="#ppt_x"/>
                                          </p:val>
                                        </p:tav>
                                      </p:tavLst>
                                    </p:anim>
                                    <p:anim calcmode="lin" valueType="num">
                                      <p:cBhvr>
                                        <p:cTn id="16" dur="1000" fill="hold"/>
                                        <p:tgtEl>
                                          <p:spTgt spid="1843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8435">
                                            <p:txEl>
                                              <p:pRg st="6" end="6"/>
                                            </p:txEl>
                                          </p:spTgt>
                                        </p:tgtEl>
                                        <p:attrNameLst>
                                          <p:attrName>style.visibility</p:attrName>
                                        </p:attrNameLst>
                                      </p:cBhvr>
                                      <p:to>
                                        <p:strVal val="visible"/>
                                      </p:to>
                                    </p:set>
                                    <p:anim calcmode="lin" valueType="num">
                                      <p:cBhvr additive="base">
                                        <p:cTn id="21" dur="5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843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7" presetClass="entr" presetSubtype="0" fill="hold" nodeType="clickEffect">
                                  <p:stCondLst>
                                    <p:cond delay="0"/>
                                  </p:stCondLst>
                                  <p:childTnLst>
                                    <p:set>
                                      <p:cBhvr>
                                        <p:cTn id="26" dur="1" fill="hold">
                                          <p:stCondLst>
                                            <p:cond delay="0"/>
                                          </p:stCondLst>
                                        </p:cTn>
                                        <p:tgtEl>
                                          <p:spTgt spid="18435">
                                            <p:txEl>
                                              <p:pRg st="7" end="7"/>
                                            </p:txEl>
                                          </p:spTgt>
                                        </p:tgtEl>
                                        <p:attrNameLst>
                                          <p:attrName>style.visibility</p:attrName>
                                        </p:attrNameLst>
                                      </p:cBhvr>
                                      <p:to>
                                        <p:strVal val="visible"/>
                                      </p:to>
                                    </p:set>
                                    <p:animEffect transition="in" filter="fade">
                                      <p:cBhvr>
                                        <p:cTn id="27" dur="1000"/>
                                        <p:tgtEl>
                                          <p:spTgt spid="18435">
                                            <p:txEl>
                                              <p:pRg st="7" end="7"/>
                                            </p:txEl>
                                          </p:spTgt>
                                        </p:tgtEl>
                                      </p:cBhvr>
                                    </p:animEffect>
                                    <p:anim calcmode="lin" valueType="num">
                                      <p:cBhvr>
                                        <p:cTn id="28" dur="1000" fill="hold"/>
                                        <p:tgtEl>
                                          <p:spTgt spid="18435">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1843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7" presetClass="entr" presetSubtype="0" fill="hold" nodeType="clickEffect">
                                  <p:stCondLst>
                                    <p:cond delay="0"/>
                                  </p:stCondLst>
                                  <p:childTnLst>
                                    <p:set>
                                      <p:cBhvr>
                                        <p:cTn id="33" dur="1" fill="hold">
                                          <p:stCondLst>
                                            <p:cond delay="0"/>
                                          </p:stCondLst>
                                        </p:cTn>
                                        <p:tgtEl>
                                          <p:spTgt spid="18435">
                                            <p:txEl>
                                              <p:pRg st="8" end="8"/>
                                            </p:txEl>
                                          </p:spTgt>
                                        </p:tgtEl>
                                        <p:attrNameLst>
                                          <p:attrName>style.visibility</p:attrName>
                                        </p:attrNameLst>
                                      </p:cBhvr>
                                      <p:to>
                                        <p:strVal val="visible"/>
                                      </p:to>
                                    </p:set>
                                    <p:animEffect transition="in" filter="fade">
                                      <p:cBhvr>
                                        <p:cTn id="34" dur="1000"/>
                                        <p:tgtEl>
                                          <p:spTgt spid="18435">
                                            <p:txEl>
                                              <p:pRg st="8" end="8"/>
                                            </p:txEl>
                                          </p:spTgt>
                                        </p:tgtEl>
                                      </p:cBhvr>
                                    </p:animEffect>
                                    <p:anim calcmode="lin" valueType="num">
                                      <p:cBhvr>
                                        <p:cTn id="35" dur="1000" fill="hold"/>
                                        <p:tgtEl>
                                          <p:spTgt spid="18435">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1843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303213" y="228600"/>
            <a:ext cx="8509000" cy="1066800"/>
          </a:xfrm>
        </p:spPr>
        <p:txBody>
          <a:bodyPr/>
          <a:lstStyle/>
          <a:p>
            <a:pPr eaLnBrk="1" hangingPunct="1">
              <a:defRPr/>
            </a:pPr>
            <a:r>
              <a:rPr lang="ar-SA" smtClean="0">
                <a:cs typeface="B Titr" pitchFamily="2" charset="-78"/>
              </a:rPr>
              <a:t>تدبيردرمذاكره چيست؟</a:t>
            </a:r>
            <a:endParaRPr lang="en-US" smtClean="0">
              <a:cs typeface="B Titr" pitchFamily="2" charset="-78"/>
            </a:endParaRPr>
          </a:p>
        </p:txBody>
      </p:sp>
      <p:sp>
        <p:nvSpPr>
          <p:cNvPr id="19460" name="Rectangle 4"/>
          <p:cNvSpPr>
            <a:spLocks noChangeArrowheads="1"/>
          </p:cNvSpPr>
          <p:nvPr/>
        </p:nvSpPr>
        <p:spPr bwMode="auto">
          <a:xfrm>
            <a:off x="1042988" y="1196975"/>
            <a:ext cx="7772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r" rtl="1" fontAlgn="base">
              <a:spcBef>
                <a:spcPct val="20000"/>
              </a:spcBef>
              <a:spcAft>
                <a:spcPct val="0"/>
              </a:spcAft>
              <a:buClr>
                <a:srgbClr val="FFCC00"/>
              </a:buClr>
              <a:buSzPct val="130000"/>
              <a:buFont typeface="Wingdings" pitchFamily="2" charset="2"/>
              <a:buChar char="$"/>
              <a:defRPr/>
            </a:pPr>
            <a:r>
              <a:rPr lang="ar-SA" sz="2800" dirty="0">
                <a:solidFill>
                  <a:srgbClr val="FFFFFF"/>
                </a:solidFill>
                <a:effectLst>
                  <a:outerShdw blurRad="38100" dist="38100" dir="2700000" algn="tl">
                    <a:srgbClr val="000000"/>
                  </a:outerShdw>
                </a:effectLst>
              </a:rPr>
              <a:t> </a:t>
            </a:r>
            <a:r>
              <a:rPr lang="ar-SA" sz="2800" b="1" dirty="0">
                <a:solidFill>
                  <a:srgbClr val="FFFFFF"/>
                </a:solidFill>
                <a:effectLst>
                  <a:outerShdw blurRad="38100" dist="38100" dir="2700000" algn="tl">
                    <a:srgbClr val="000000"/>
                  </a:outerShdw>
                </a:effectLst>
                <a:cs typeface="B Mitra" pitchFamily="2" charset="-78"/>
              </a:rPr>
              <a:t>تدبير</a:t>
            </a:r>
            <a:r>
              <a:rPr lang="ar-SA" sz="2800" dirty="0">
                <a:solidFill>
                  <a:srgbClr val="FFFFFF"/>
                </a:solidFill>
                <a:effectLst>
                  <a:outerShdw blurRad="38100" dist="38100" dir="2700000" algn="tl">
                    <a:srgbClr val="000000"/>
                  </a:outerShdw>
                </a:effectLst>
                <a:cs typeface="B Mitra" pitchFamily="2" charset="-78"/>
              </a:rPr>
              <a:t>:پرداختن به مذاكره بعنوان يكي ازموضوعات اصلي بطوريكه بخش مهمي ازكارتلقي گرديده وبه آن پرداخته شود. (ازقديم گفته اند : دعواي اول به از صلح آخر)</a:t>
            </a:r>
          </a:p>
          <a:p>
            <a:pPr marL="342900" indent="-342900" algn="r" rtl="1" fontAlgn="base">
              <a:spcBef>
                <a:spcPct val="20000"/>
              </a:spcBef>
              <a:spcAft>
                <a:spcPct val="0"/>
              </a:spcAft>
              <a:buClr>
                <a:srgbClr val="FFCC00"/>
              </a:buClr>
              <a:buFont typeface="Wingdings" pitchFamily="2" charset="2"/>
              <a:buChar char="§"/>
              <a:defRPr/>
            </a:pPr>
            <a:r>
              <a:rPr lang="ar-SA" sz="2800" dirty="0">
                <a:solidFill>
                  <a:srgbClr val="FFFFFF"/>
                </a:solidFill>
                <a:effectLst>
                  <a:outerShdw blurRad="38100" dist="38100" dir="2700000" algn="tl">
                    <a:srgbClr val="000000"/>
                  </a:outerShdw>
                </a:effectLst>
                <a:cs typeface="B Mitra" pitchFamily="2" charset="-78"/>
              </a:rPr>
              <a:t>برنامه ريزي </a:t>
            </a:r>
          </a:p>
          <a:p>
            <a:pPr marL="342900" indent="-342900" algn="r" rtl="1" fontAlgn="base">
              <a:spcBef>
                <a:spcPct val="20000"/>
              </a:spcBef>
              <a:spcAft>
                <a:spcPct val="0"/>
              </a:spcAft>
              <a:buClr>
                <a:srgbClr val="FFCC00"/>
              </a:buClr>
              <a:buFont typeface="Wingdings" pitchFamily="2" charset="2"/>
              <a:buChar char="§"/>
              <a:defRPr/>
            </a:pPr>
            <a:r>
              <a:rPr lang="ar-SA" sz="2800" dirty="0">
                <a:solidFill>
                  <a:srgbClr val="FFFFFF"/>
                </a:solidFill>
                <a:effectLst>
                  <a:outerShdw blurRad="38100" dist="38100" dir="2700000" algn="tl">
                    <a:srgbClr val="000000"/>
                  </a:outerShdw>
                </a:effectLst>
                <a:cs typeface="B Mitra" pitchFamily="2" charset="-78"/>
              </a:rPr>
              <a:t>پيش بيني</a:t>
            </a:r>
          </a:p>
          <a:p>
            <a:pPr marL="342900" indent="-342900" algn="r" rtl="1" fontAlgn="base">
              <a:spcBef>
                <a:spcPct val="20000"/>
              </a:spcBef>
              <a:spcAft>
                <a:spcPct val="0"/>
              </a:spcAft>
              <a:buClr>
                <a:srgbClr val="FFCC00"/>
              </a:buClr>
              <a:buFont typeface="Wingdings" pitchFamily="2" charset="2"/>
              <a:buChar char="§"/>
              <a:defRPr/>
            </a:pPr>
            <a:r>
              <a:rPr lang="ar-SA" sz="2800" dirty="0">
                <a:solidFill>
                  <a:srgbClr val="FFFFFF"/>
                </a:solidFill>
                <a:effectLst>
                  <a:outerShdw blurRad="38100" dist="38100" dir="2700000" algn="tl">
                    <a:srgbClr val="000000"/>
                  </a:outerShdw>
                </a:effectLst>
                <a:cs typeface="B Mitra" pitchFamily="2" charset="-78"/>
              </a:rPr>
              <a:t>آمادگي</a:t>
            </a:r>
          </a:p>
          <a:p>
            <a:pPr marL="342900" indent="-342900" algn="r" rtl="1" fontAlgn="base">
              <a:spcBef>
                <a:spcPct val="20000"/>
              </a:spcBef>
              <a:spcAft>
                <a:spcPct val="0"/>
              </a:spcAft>
              <a:buClr>
                <a:srgbClr val="FFCC00"/>
              </a:buClr>
              <a:buFont typeface="Wingdings" pitchFamily="2" charset="2"/>
              <a:buChar char="§"/>
              <a:defRPr/>
            </a:pPr>
            <a:r>
              <a:rPr lang="ar-SA" sz="2800" dirty="0">
                <a:solidFill>
                  <a:srgbClr val="FFFFFF"/>
                </a:solidFill>
                <a:effectLst>
                  <a:outerShdw blurRad="38100" dist="38100" dir="2700000" algn="tl">
                    <a:srgbClr val="000000"/>
                  </a:outerShdw>
                </a:effectLst>
                <a:cs typeface="B Mitra" pitchFamily="2" charset="-78"/>
              </a:rPr>
              <a:t>مطالعه وبررسي وكارشناسي </a:t>
            </a:r>
          </a:p>
          <a:p>
            <a:pPr marL="342900" indent="-342900" algn="r" rtl="1" fontAlgn="base">
              <a:spcBef>
                <a:spcPct val="20000"/>
              </a:spcBef>
              <a:spcAft>
                <a:spcPct val="0"/>
              </a:spcAft>
              <a:buClr>
                <a:srgbClr val="FFCC00"/>
              </a:buClr>
              <a:buFont typeface="Wingdings" pitchFamily="2" charset="2"/>
              <a:buChar char="§"/>
              <a:defRPr/>
            </a:pPr>
            <a:r>
              <a:rPr lang="ar-SA" sz="2800" dirty="0">
                <a:solidFill>
                  <a:srgbClr val="FFFFFF"/>
                </a:solidFill>
                <a:effectLst>
                  <a:outerShdw blurRad="38100" dist="38100" dir="2700000" algn="tl">
                    <a:srgbClr val="000000"/>
                  </a:outerShdw>
                </a:effectLst>
                <a:cs typeface="B Mitra" pitchFamily="2" charset="-78"/>
              </a:rPr>
              <a:t>جمع آوري وثبت اطلاعات لازم</a:t>
            </a:r>
          </a:p>
          <a:p>
            <a:pPr marL="342900" indent="-342900" algn="r" rtl="1" fontAlgn="base">
              <a:spcBef>
                <a:spcPct val="20000"/>
              </a:spcBef>
              <a:spcAft>
                <a:spcPct val="0"/>
              </a:spcAft>
              <a:buClr>
                <a:srgbClr val="FFCC00"/>
              </a:buClr>
              <a:buFont typeface="Wingdings" pitchFamily="2" charset="2"/>
              <a:buChar char="§"/>
              <a:defRPr/>
            </a:pPr>
            <a:r>
              <a:rPr lang="ar-SA" sz="2800" dirty="0">
                <a:solidFill>
                  <a:srgbClr val="FFFFFF"/>
                </a:solidFill>
                <a:effectLst>
                  <a:outerShdw blurRad="38100" dist="38100" dir="2700000" algn="tl">
                    <a:srgbClr val="000000"/>
                  </a:outerShdw>
                </a:effectLst>
                <a:cs typeface="B Mitra" pitchFamily="2" charset="-78"/>
              </a:rPr>
              <a:t>تقسيم وظايف ومسئوليتها </a:t>
            </a:r>
            <a:endParaRPr lang="en-US" sz="2800" dirty="0">
              <a:solidFill>
                <a:srgbClr val="FFFFFF"/>
              </a:solidFill>
              <a:effectLst>
                <a:outerShdw blurRad="38100" dist="38100" dir="2700000" algn="tl">
                  <a:srgbClr val="000000"/>
                </a:outerShdw>
              </a:effectLst>
              <a:cs typeface="B Mitra" pitchFamily="2" charset="-78"/>
            </a:endParaRPr>
          </a:p>
        </p:txBody>
      </p:sp>
      <p:sp>
        <p:nvSpPr>
          <p:cNvPr id="19461" name="Rectangle 5"/>
          <p:cNvSpPr>
            <a:spLocks noChangeArrowheads="1"/>
          </p:cNvSpPr>
          <p:nvPr/>
        </p:nvSpPr>
        <p:spPr bwMode="auto">
          <a:xfrm>
            <a:off x="611188" y="5949950"/>
            <a:ext cx="82296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rtl="1" fontAlgn="base">
              <a:spcBef>
                <a:spcPct val="0"/>
              </a:spcBef>
              <a:spcAft>
                <a:spcPct val="0"/>
              </a:spcAft>
              <a:defRPr/>
            </a:pPr>
            <a:r>
              <a:rPr lang="ar-SA" sz="4400">
                <a:solidFill>
                  <a:srgbClr val="B7E7FF"/>
                </a:solidFill>
                <a:effectLst>
                  <a:outerShdw blurRad="38100" dist="38100" dir="2700000" algn="tl">
                    <a:srgbClr val="000000"/>
                  </a:outerShdw>
                </a:effectLst>
                <a:cs typeface="B Titr" pitchFamily="2" charset="-78"/>
              </a:rPr>
              <a:t>تدابيركدامند؟</a:t>
            </a:r>
            <a:endParaRPr lang="en-US" sz="4400">
              <a:solidFill>
                <a:srgbClr val="B7E7FF"/>
              </a:solidFill>
              <a:effectLst>
                <a:outerShdw blurRad="38100" dist="38100" dir="2700000" algn="tl">
                  <a:srgbClr val="000000"/>
                </a:outerShdw>
              </a:effectLst>
              <a:cs typeface="B Titr" pitchFamily="2" charset="-78"/>
            </a:endParaRPr>
          </a:p>
        </p:txBody>
      </p:sp>
    </p:spTree>
    <p:extLst>
      <p:ext uri="{BB962C8B-B14F-4D97-AF65-F5344CB8AC3E}">
        <p14:creationId xmlns:p14="http://schemas.microsoft.com/office/powerpoint/2010/main" val="39613064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anim calcmode="lin" valueType="num">
                                      <p:cBhvr additive="base">
                                        <p:cTn id="7" dur="500" fill="hold"/>
                                        <p:tgtEl>
                                          <p:spTgt spid="1946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46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460">
                                            <p:txEl>
                                              <p:pRg st="1" end="1"/>
                                            </p:txEl>
                                          </p:spTgt>
                                        </p:tgtEl>
                                        <p:attrNameLst>
                                          <p:attrName>style.visibility</p:attrName>
                                        </p:attrNameLst>
                                      </p:cBhvr>
                                      <p:to>
                                        <p:strVal val="visible"/>
                                      </p:to>
                                    </p:set>
                                    <p:anim calcmode="lin" valueType="num">
                                      <p:cBhvr additive="base">
                                        <p:cTn id="13" dur="500" fill="hold"/>
                                        <p:tgtEl>
                                          <p:spTgt spid="1946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46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460">
                                            <p:txEl>
                                              <p:pRg st="2" end="2"/>
                                            </p:txEl>
                                          </p:spTgt>
                                        </p:tgtEl>
                                        <p:attrNameLst>
                                          <p:attrName>style.visibility</p:attrName>
                                        </p:attrNameLst>
                                      </p:cBhvr>
                                      <p:to>
                                        <p:strVal val="visible"/>
                                      </p:to>
                                    </p:set>
                                    <p:anim calcmode="lin" valueType="num">
                                      <p:cBhvr additive="base">
                                        <p:cTn id="19" dur="500" fill="hold"/>
                                        <p:tgtEl>
                                          <p:spTgt spid="1946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46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460">
                                            <p:txEl>
                                              <p:pRg st="3" end="3"/>
                                            </p:txEl>
                                          </p:spTgt>
                                        </p:tgtEl>
                                        <p:attrNameLst>
                                          <p:attrName>style.visibility</p:attrName>
                                        </p:attrNameLst>
                                      </p:cBhvr>
                                      <p:to>
                                        <p:strVal val="visible"/>
                                      </p:to>
                                    </p:set>
                                    <p:anim calcmode="lin" valueType="num">
                                      <p:cBhvr additive="base">
                                        <p:cTn id="25" dur="500" fill="hold"/>
                                        <p:tgtEl>
                                          <p:spTgt spid="1946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946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9460">
                                            <p:txEl>
                                              <p:pRg st="4" end="4"/>
                                            </p:txEl>
                                          </p:spTgt>
                                        </p:tgtEl>
                                        <p:attrNameLst>
                                          <p:attrName>style.visibility</p:attrName>
                                        </p:attrNameLst>
                                      </p:cBhvr>
                                      <p:to>
                                        <p:strVal val="visible"/>
                                      </p:to>
                                    </p:set>
                                    <p:anim calcmode="lin" valueType="num">
                                      <p:cBhvr additive="base">
                                        <p:cTn id="31" dur="500" fill="hold"/>
                                        <p:tgtEl>
                                          <p:spTgt spid="19460">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946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9460">
                                            <p:txEl>
                                              <p:pRg st="5" end="5"/>
                                            </p:txEl>
                                          </p:spTgt>
                                        </p:tgtEl>
                                        <p:attrNameLst>
                                          <p:attrName>style.visibility</p:attrName>
                                        </p:attrNameLst>
                                      </p:cBhvr>
                                      <p:to>
                                        <p:strVal val="visible"/>
                                      </p:to>
                                    </p:set>
                                    <p:anim calcmode="lin" valueType="num">
                                      <p:cBhvr additive="base">
                                        <p:cTn id="37" dur="500" fill="hold"/>
                                        <p:tgtEl>
                                          <p:spTgt spid="19460">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946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9460">
                                            <p:txEl>
                                              <p:pRg st="6" end="6"/>
                                            </p:txEl>
                                          </p:spTgt>
                                        </p:tgtEl>
                                        <p:attrNameLst>
                                          <p:attrName>style.visibility</p:attrName>
                                        </p:attrNameLst>
                                      </p:cBhvr>
                                      <p:to>
                                        <p:strVal val="visible"/>
                                      </p:to>
                                    </p:set>
                                    <p:anim calcmode="lin" valueType="num">
                                      <p:cBhvr additive="base">
                                        <p:cTn id="43" dur="500" fill="hold"/>
                                        <p:tgtEl>
                                          <p:spTgt spid="19460">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946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461"/>
                                        </p:tgtEl>
                                        <p:attrNameLst>
                                          <p:attrName>style.visibility</p:attrName>
                                        </p:attrNameLst>
                                      </p:cBhvr>
                                      <p:to>
                                        <p:strVal val="visible"/>
                                      </p:to>
                                    </p:set>
                                    <p:anim calcmode="lin" valueType="num">
                                      <p:cBhvr additive="base">
                                        <p:cTn id="49" dur="500" fill="hold"/>
                                        <p:tgtEl>
                                          <p:spTgt spid="19461"/>
                                        </p:tgtEl>
                                        <p:attrNameLst>
                                          <p:attrName>ppt_x</p:attrName>
                                        </p:attrNameLst>
                                      </p:cBhvr>
                                      <p:tavLst>
                                        <p:tav tm="0">
                                          <p:val>
                                            <p:strVal val="#ppt_x"/>
                                          </p:val>
                                        </p:tav>
                                        <p:tav tm="100000">
                                          <p:val>
                                            <p:strVal val="#ppt_x"/>
                                          </p:val>
                                        </p:tav>
                                      </p:tavLst>
                                    </p:anim>
                                    <p:anim calcmode="lin" valueType="num">
                                      <p:cBhvr additive="base">
                                        <p:cTn id="50" dur="500" fill="hold"/>
                                        <p:tgtEl>
                                          <p:spTgt spid="194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p" autoUpdateAnimBg="0"/>
      <p:bldP spid="1946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303213" y="228600"/>
            <a:ext cx="8509000" cy="901700"/>
          </a:xfrm>
        </p:spPr>
        <p:txBody>
          <a:bodyPr/>
          <a:lstStyle/>
          <a:p>
            <a:pPr eaLnBrk="1" hangingPunct="1">
              <a:defRPr/>
            </a:pPr>
            <a:r>
              <a:rPr lang="ar-SA" smtClean="0">
                <a:cs typeface="B Titr" pitchFamily="2" charset="-78"/>
              </a:rPr>
              <a:t>شگرد چيست؟ </a:t>
            </a:r>
            <a:r>
              <a:rPr lang="fa-IR" smtClean="0">
                <a:cs typeface="B Titr" pitchFamily="2" charset="-78"/>
              </a:rPr>
              <a:t>    </a:t>
            </a:r>
            <a:r>
              <a:rPr lang="ar-SA" sz="4000" smtClean="0">
                <a:cs typeface="B Titr" pitchFamily="2" charset="-78"/>
              </a:rPr>
              <a:t>انواع شگردها</a:t>
            </a:r>
            <a:r>
              <a:rPr lang="fa-IR" sz="4000" smtClean="0">
                <a:cs typeface="B Titr" pitchFamily="2" charset="-78"/>
              </a:rPr>
              <a:t> کدامند؟</a:t>
            </a:r>
            <a:endParaRPr lang="en-US" sz="4000" smtClean="0">
              <a:cs typeface="B Titr" pitchFamily="2" charset="-78"/>
            </a:endParaRPr>
          </a:p>
        </p:txBody>
      </p:sp>
      <p:sp>
        <p:nvSpPr>
          <p:cNvPr id="21508" name="Rectangle 4"/>
          <p:cNvSpPr>
            <a:spLocks noGrp="1" noChangeArrowheads="1"/>
          </p:cNvSpPr>
          <p:nvPr>
            <p:ph type="body" idx="1"/>
          </p:nvPr>
        </p:nvSpPr>
        <p:spPr>
          <a:xfrm>
            <a:off x="333377" y="1123992"/>
            <a:ext cx="8486775" cy="4537075"/>
          </a:xfrm>
        </p:spPr>
        <p:txBody>
          <a:bodyPr/>
          <a:lstStyle/>
          <a:p>
            <a:pPr eaLnBrk="1" hangingPunct="1">
              <a:defRPr/>
            </a:pPr>
            <a:r>
              <a:rPr lang="ar-SA" sz="2800" b="1" smtClean="0">
                <a:cs typeface="B Mitra" pitchFamily="2" charset="-78"/>
              </a:rPr>
              <a:t>شگرد</a:t>
            </a:r>
            <a:r>
              <a:rPr lang="fa-IR" sz="2800" b="1" smtClean="0">
                <a:cs typeface="B Mitra" pitchFamily="2" charset="-78"/>
              </a:rPr>
              <a:t> </a:t>
            </a:r>
            <a:r>
              <a:rPr lang="ar-SA" sz="2800" smtClean="0">
                <a:cs typeface="B Mitra" pitchFamily="2" charset="-78"/>
              </a:rPr>
              <a:t>:</a:t>
            </a:r>
            <a:r>
              <a:rPr lang="fa-IR" sz="2800" smtClean="0">
                <a:cs typeface="B Mitra" pitchFamily="2" charset="-78"/>
              </a:rPr>
              <a:t> </a:t>
            </a:r>
            <a:r>
              <a:rPr lang="ar-SA" sz="2800" smtClean="0">
                <a:cs typeface="B Mitra" pitchFamily="2" charset="-78"/>
              </a:rPr>
              <a:t>جملات </a:t>
            </a:r>
            <a:r>
              <a:rPr lang="en-US" sz="2800" smtClean="0">
                <a:cs typeface="B Mitra" pitchFamily="2" charset="-78"/>
              </a:rPr>
              <a:t> </a:t>
            </a:r>
            <a:r>
              <a:rPr lang="fa-IR" sz="2800" smtClean="0">
                <a:cs typeface="B Mitra" pitchFamily="2" charset="-78"/>
              </a:rPr>
              <a:t>,کلمات </a:t>
            </a:r>
            <a:r>
              <a:rPr lang="ar-SA" sz="2800" smtClean="0">
                <a:cs typeface="B Mitra" pitchFamily="2" charset="-78"/>
              </a:rPr>
              <a:t>بديهي يا</a:t>
            </a:r>
            <a:r>
              <a:rPr lang="fa-IR" sz="2800" smtClean="0">
                <a:cs typeface="B Mitra" pitchFamily="2" charset="-78"/>
              </a:rPr>
              <a:t> </a:t>
            </a:r>
            <a:r>
              <a:rPr lang="ar-SA" sz="2800" smtClean="0">
                <a:cs typeface="B Mitra" pitchFamily="2" charset="-78"/>
              </a:rPr>
              <a:t>بديهياتي كه مورد غفلت قرارمي گيرند</a:t>
            </a:r>
          </a:p>
          <a:p>
            <a:pPr eaLnBrk="1" hangingPunct="1">
              <a:defRPr/>
            </a:pPr>
            <a:r>
              <a:rPr lang="ar-SA" sz="2800" smtClean="0">
                <a:cs typeface="B Mitra" pitchFamily="2" charset="-78"/>
              </a:rPr>
              <a:t>مذاكرات غيررسمي ودوستانه</a:t>
            </a:r>
          </a:p>
          <a:p>
            <a:pPr eaLnBrk="1" hangingPunct="1">
              <a:defRPr/>
            </a:pPr>
            <a:r>
              <a:rPr lang="ar-SA" sz="2800" smtClean="0">
                <a:cs typeface="B Mitra" pitchFamily="2" charset="-78"/>
              </a:rPr>
              <a:t>توقف وقطع مذاكره(ارائه فرصت به مخاطب تاموقعييت خودرا بهتردرك نمايد.)</a:t>
            </a:r>
          </a:p>
          <a:p>
            <a:pPr eaLnBrk="1" hangingPunct="1">
              <a:defRPr/>
            </a:pPr>
            <a:r>
              <a:rPr lang="ar-SA" sz="2800" smtClean="0">
                <a:cs typeface="B Mitra" pitchFamily="2" charset="-78"/>
              </a:rPr>
              <a:t>ارائه بموقع راه حلهاي غيرمنتظره</a:t>
            </a:r>
          </a:p>
          <a:p>
            <a:pPr eaLnBrk="1" hangingPunct="1">
              <a:defRPr/>
            </a:pPr>
            <a:r>
              <a:rPr lang="ar-SA" sz="2800" smtClean="0">
                <a:cs typeface="B Mitra" pitchFamily="2" charset="-78"/>
              </a:rPr>
              <a:t>دراختيارگرفتن كنترل جلسه(تهيه چك ليست)</a:t>
            </a:r>
          </a:p>
          <a:p>
            <a:pPr eaLnBrk="1" hangingPunct="1">
              <a:defRPr/>
            </a:pPr>
            <a:r>
              <a:rPr lang="ar-SA" sz="2800" b="1" smtClean="0">
                <a:cs typeface="B Mitra" pitchFamily="2" charset="-78"/>
              </a:rPr>
              <a:t>چيدن آلبالوياخوردن تخمه(طرح دانه دانه موضوعات واخذ مرحله اي امتيازات)</a:t>
            </a:r>
          </a:p>
          <a:p>
            <a:pPr eaLnBrk="1" hangingPunct="1">
              <a:defRPr/>
            </a:pPr>
            <a:r>
              <a:rPr lang="ar-SA" sz="2800" smtClean="0">
                <a:cs typeface="B Mitra" pitchFamily="2" charset="-78"/>
              </a:rPr>
              <a:t>قيمت سمساري(قيمت فوق العاده- بخشش كريمانه) (توقع شكني-ارائه امتيازات كاذب)</a:t>
            </a:r>
            <a:endParaRPr lang="en-US" sz="2800" smtClean="0">
              <a:cs typeface="B Mitra" pitchFamily="2" charset="-78"/>
            </a:endParaRPr>
          </a:p>
        </p:txBody>
      </p:sp>
      <p:sp>
        <p:nvSpPr>
          <p:cNvPr id="21509" name="Rectangle 5"/>
          <p:cNvSpPr>
            <a:spLocks noChangeArrowheads="1"/>
          </p:cNvSpPr>
          <p:nvPr/>
        </p:nvSpPr>
        <p:spPr bwMode="auto">
          <a:xfrm>
            <a:off x="468313" y="5715042"/>
            <a:ext cx="822960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rtl="1" fontAlgn="base">
              <a:spcBef>
                <a:spcPct val="0"/>
              </a:spcBef>
              <a:spcAft>
                <a:spcPct val="0"/>
              </a:spcAft>
              <a:defRPr/>
            </a:pPr>
            <a:r>
              <a:rPr lang="fa-IR" sz="4000">
                <a:solidFill>
                  <a:srgbClr val="B7E7FF"/>
                </a:solidFill>
                <a:effectLst>
                  <a:outerShdw blurRad="38100" dist="38100" dir="2700000" algn="tl">
                    <a:srgbClr val="000000"/>
                  </a:outerShdw>
                </a:effectLst>
                <a:cs typeface="B Titr" pitchFamily="2" charset="-78"/>
              </a:rPr>
              <a:t>روش عمومی مقابله با آن چيست؟</a:t>
            </a:r>
            <a:endParaRPr lang="en-US" sz="4000">
              <a:solidFill>
                <a:srgbClr val="B7E7FF"/>
              </a:solidFill>
              <a:effectLst>
                <a:outerShdw blurRad="38100" dist="38100" dir="2700000" algn="tl">
                  <a:srgbClr val="000000"/>
                </a:outerShdw>
              </a:effectLst>
              <a:cs typeface="B Titr" pitchFamily="2" charset="-78"/>
            </a:endParaRPr>
          </a:p>
        </p:txBody>
      </p:sp>
    </p:spTree>
    <p:extLst>
      <p:ext uri="{BB962C8B-B14F-4D97-AF65-F5344CB8AC3E}">
        <p14:creationId xmlns:p14="http://schemas.microsoft.com/office/powerpoint/2010/main" val="277989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anim calcmode="lin" valueType="num">
                                      <p:cBhvr additive="base">
                                        <p:cTn id="7" dur="500" fill="hold"/>
                                        <p:tgtEl>
                                          <p:spTgt spid="2150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50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508">
                                            <p:txEl>
                                              <p:pRg st="1" end="1"/>
                                            </p:txEl>
                                          </p:spTgt>
                                        </p:tgtEl>
                                        <p:attrNameLst>
                                          <p:attrName>style.visibility</p:attrName>
                                        </p:attrNameLst>
                                      </p:cBhvr>
                                      <p:to>
                                        <p:strVal val="visible"/>
                                      </p:to>
                                    </p:set>
                                    <p:anim calcmode="lin" valueType="num">
                                      <p:cBhvr additive="base">
                                        <p:cTn id="13" dur="500" fill="hold"/>
                                        <p:tgtEl>
                                          <p:spTgt spid="2150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50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508">
                                            <p:txEl>
                                              <p:pRg st="2" end="2"/>
                                            </p:txEl>
                                          </p:spTgt>
                                        </p:tgtEl>
                                        <p:attrNameLst>
                                          <p:attrName>style.visibility</p:attrName>
                                        </p:attrNameLst>
                                      </p:cBhvr>
                                      <p:to>
                                        <p:strVal val="visible"/>
                                      </p:to>
                                    </p:set>
                                    <p:anim calcmode="lin" valueType="num">
                                      <p:cBhvr additive="base">
                                        <p:cTn id="19" dur="500" fill="hold"/>
                                        <p:tgtEl>
                                          <p:spTgt spid="2150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150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1508">
                                            <p:txEl>
                                              <p:pRg st="3" end="3"/>
                                            </p:txEl>
                                          </p:spTgt>
                                        </p:tgtEl>
                                        <p:attrNameLst>
                                          <p:attrName>style.visibility</p:attrName>
                                        </p:attrNameLst>
                                      </p:cBhvr>
                                      <p:to>
                                        <p:strVal val="visible"/>
                                      </p:to>
                                    </p:set>
                                    <p:anim calcmode="lin" valueType="num">
                                      <p:cBhvr additive="base">
                                        <p:cTn id="25" dur="500" fill="hold"/>
                                        <p:tgtEl>
                                          <p:spTgt spid="2150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50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1508">
                                            <p:txEl>
                                              <p:pRg st="4" end="4"/>
                                            </p:txEl>
                                          </p:spTgt>
                                        </p:tgtEl>
                                        <p:attrNameLst>
                                          <p:attrName>style.visibility</p:attrName>
                                        </p:attrNameLst>
                                      </p:cBhvr>
                                      <p:to>
                                        <p:strVal val="visible"/>
                                      </p:to>
                                    </p:set>
                                    <p:anim calcmode="lin" valueType="num">
                                      <p:cBhvr additive="base">
                                        <p:cTn id="31" dur="500" fill="hold"/>
                                        <p:tgtEl>
                                          <p:spTgt spid="21508">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150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1508">
                                            <p:txEl>
                                              <p:pRg st="5" end="5"/>
                                            </p:txEl>
                                          </p:spTgt>
                                        </p:tgtEl>
                                        <p:attrNameLst>
                                          <p:attrName>style.visibility</p:attrName>
                                        </p:attrNameLst>
                                      </p:cBhvr>
                                      <p:to>
                                        <p:strVal val="visible"/>
                                      </p:to>
                                    </p:set>
                                    <p:anim calcmode="lin" valueType="num">
                                      <p:cBhvr additive="base">
                                        <p:cTn id="37" dur="500" fill="hold"/>
                                        <p:tgtEl>
                                          <p:spTgt spid="21508">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150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1508">
                                            <p:txEl>
                                              <p:pRg st="6" end="6"/>
                                            </p:txEl>
                                          </p:spTgt>
                                        </p:tgtEl>
                                        <p:attrNameLst>
                                          <p:attrName>style.visibility</p:attrName>
                                        </p:attrNameLst>
                                      </p:cBhvr>
                                      <p:to>
                                        <p:strVal val="visible"/>
                                      </p:to>
                                    </p:set>
                                    <p:anim calcmode="lin" valueType="num">
                                      <p:cBhvr additive="base">
                                        <p:cTn id="43" dur="500" fill="hold"/>
                                        <p:tgtEl>
                                          <p:spTgt spid="21508">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150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509"/>
                                        </p:tgtEl>
                                        <p:attrNameLst>
                                          <p:attrName>style.visibility</p:attrName>
                                        </p:attrNameLst>
                                      </p:cBhvr>
                                      <p:to>
                                        <p:strVal val="visible"/>
                                      </p:to>
                                    </p:set>
                                    <p:anim calcmode="lin" valueType="num">
                                      <p:cBhvr additive="base">
                                        <p:cTn id="49" dur="500" fill="hold"/>
                                        <p:tgtEl>
                                          <p:spTgt spid="21509"/>
                                        </p:tgtEl>
                                        <p:attrNameLst>
                                          <p:attrName>ppt_x</p:attrName>
                                        </p:attrNameLst>
                                      </p:cBhvr>
                                      <p:tavLst>
                                        <p:tav tm="0">
                                          <p:val>
                                            <p:strVal val="#ppt_x"/>
                                          </p:val>
                                        </p:tav>
                                        <p:tav tm="100000">
                                          <p:val>
                                            <p:strVal val="#ppt_x"/>
                                          </p:val>
                                        </p:tav>
                                      </p:tavLst>
                                    </p:anim>
                                    <p:anim calcmode="lin" valueType="num">
                                      <p:cBhvr additive="base">
                                        <p:cTn id="50" dur="500" fill="hold"/>
                                        <p:tgtEl>
                                          <p:spTgt spid="215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build="p" autoUpdateAnimBg="0"/>
      <p:bldP spid="2150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pPr eaLnBrk="1" hangingPunct="1">
              <a:defRPr/>
            </a:pPr>
            <a:r>
              <a:rPr lang="ar-SA" sz="4000" smtClean="0">
                <a:cs typeface="B Titr" pitchFamily="2" charset="-78"/>
              </a:rPr>
              <a:t>ترفندچيست؟</a:t>
            </a:r>
            <a:r>
              <a:rPr lang="fa-IR" sz="4000" smtClean="0">
                <a:cs typeface="B Titr" pitchFamily="2" charset="-78"/>
              </a:rPr>
              <a:t>       </a:t>
            </a:r>
            <a:r>
              <a:rPr lang="ar-SA" sz="4000" smtClean="0">
                <a:cs typeface="B Titr" pitchFamily="2" charset="-78"/>
              </a:rPr>
              <a:t> </a:t>
            </a:r>
            <a:r>
              <a:rPr lang="fa-IR" sz="3600" smtClean="0">
                <a:cs typeface="B Titr" pitchFamily="2" charset="-78"/>
              </a:rPr>
              <a:t>انواع </a:t>
            </a:r>
            <a:r>
              <a:rPr lang="ar-SA" sz="3600" smtClean="0">
                <a:cs typeface="B Titr" pitchFamily="2" charset="-78"/>
              </a:rPr>
              <a:t>ترفند</a:t>
            </a:r>
            <a:r>
              <a:rPr lang="fa-IR" sz="3600" smtClean="0">
                <a:cs typeface="B Titr" pitchFamily="2" charset="-78"/>
              </a:rPr>
              <a:t>کدامند</a:t>
            </a:r>
            <a:r>
              <a:rPr lang="ar-SA" sz="3600" smtClean="0">
                <a:cs typeface="B Titr" pitchFamily="2" charset="-78"/>
              </a:rPr>
              <a:t>؟</a:t>
            </a:r>
            <a:endParaRPr lang="en-US" sz="3600" smtClean="0">
              <a:cs typeface="B Titr" pitchFamily="2" charset="-78"/>
            </a:endParaRPr>
          </a:p>
        </p:txBody>
      </p:sp>
      <p:sp>
        <p:nvSpPr>
          <p:cNvPr id="25603" name="Rectangle 3"/>
          <p:cNvSpPr>
            <a:spLocks noGrp="1" noRot="1" noChangeArrowheads="1"/>
          </p:cNvSpPr>
          <p:nvPr>
            <p:ph type="body" idx="1"/>
          </p:nvPr>
        </p:nvSpPr>
        <p:spPr>
          <a:xfrm>
            <a:off x="303214" y="2127250"/>
            <a:ext cx="8540750" cy="2881313"/>
          </a:xfrm>
        </p:spPr>
        <p:txBody>
          <a:bodyPr/>
          <a:lstStyle/>
          <a:p>
            <a:pPr eaLnBrk="1" hangingPunct="1">
              <a:buSzPct val="130000"/>
              <a:buFont typeface="Wingdings" pitchFamily="2" charset="2"/>
              <a:buChar char="$"/>
              <a:defRPr/>
            </a:pPr>
            <a:r>
              <a:rPr lang="ar-SA" b="1" smtClean="0">
                <a:cs typeface="B Mitra" pitchFamily="2" charset="-78"/>
              </a:rPr>
              <a:t>ترفند</a:t>
            </a:r>
            <a:r>
              <a:rPr lang="ar-SA" smtClean="0">
                <a:cs typeface="B Mitra" pitchFamily="2" charset="-78"/>
              </a:rPr>
              <a:t>:القا باورهاي كاذب اطلاعات غلط وقلب حقيقت</a:t>
            </a:r>
          </a:p>
          <a:p>
            <a:pPr eaLnBrk="1" hangingPunct="1">
              <a:defRPr/>
            </a:pPr>
            <a:r>
              <a:rPr lang="ar-SA" smtClean="0">
                <a:cs typeface="B Mitra" pitchFamily="2" charset="-78"/>
              </a:rPr>
              <a:t>اختيارات مبهم ومشكوك(اونش بامن-بقيه اش بامن-....)</a:t>
            </a:r>
          </a:p>
          <a:p>
            <a:pPr eaLnBrk="1" hangingPunct="1">
              <a:defRPr/>
            </a:pPr>
            <a:r>
              <a:rPr lang="ar-SA" smtClean="0">
                <a:cs typeface="B Mitra" pitchFamily="2" charset="-78"/>
              </a:rPr>
              <a:t>اطلاعات نادرست وساختگي(اطلاعات غيرمستند-رقيب كاذب-...)</a:t>
            </a:r>
          </a:p>
          <a:p>
            <a:pPr eaLnBrk="1" hangingPunct="1">
              <a:defRPr/>
            </a:pPr>
            <a:r>
              <a:rPr lang="ar-SA" smtClean="0">
                <a:cs typeface="B Mitra" pitchFamily="2" charset="-78"/>
              </a:rPr>
              <a:t>مقاصدمشكوك (طرح سوالات جهت داربراي رسيدن به نتيجه خاص)</a:t>
            </a:r>
          </a:p>
          <a:p>
            <a:pPr eaLnBrk="1" hangingPunct="1">
              <a:buFont typeface="Wingdings" pitchFamily="2" charset="2"/>
              <a:buNone/>
              <a:defRPr/>
            </a:pPr>
            <a:r>
              <a:rPr lang="fa-IR" smtClean="0">
                <a:cs typeface="B Mitra" pitchFamily="2" charset="-78"/>
              </a:rPr>
              <a:t>                            </a:t>
            </a:r>
            <a:endParaRPr lang="en-US" smtClean="0">
              <a:cs typeface="B Mitra" pitchFamily="2" charset="-78"/>
            </a:endParaRPr>
          </a:p>
        </p:txBody>
      </p:sp>
      <p:sp>
        <p:nvSpPr>
          <p:cNvPr id="25604" name="Rectangle 4"/>
          <p:cNvSpPr>
            <a:spLocks noChangeArrowheads="1"/>
          </p:cNvSpPr>
          <p:nvPr/>
        </p:nvSpPr>
        <p:spPr bwMode="auto">
          <a:xfrm>
            <a:off x="323851" y="5805530"/>
            <a:ext cx="8445500" cy="78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rtl="1" fontAlgn="base">
              <a:spcBef>
                <a:spcPct val="0"/>
              </a:spcBef>
              <a:spcAft>
                <a:spcPct val="0"/>
              </a:spcAft>
              <a:defRPr/>
            </a:pPr>
            <a:r>
              <a:rPr lang="ar-SA" sz="4000">
                <a:solidFill>
                  <a:srgbClr val="B7E7FF"/>
                </a:solidFill>
                <a:effectLst>
                  <a:outerShdw blurRad="38100" dist="38100" dir="2700000" algn="tl">
                    <a:srgbClr val="000000"/>
                  </a:outerShdw>
                </a:effectLst>
                <a:cs typeface="B Titr" pitchFamily="2" charset="-78"/>
              </a:rPr>
              <a:t>روش </a:t>
            </a:r>
            <a:r>
              <a:rPr lang="fa-IR" sz="4000">
                <a:solidFill>
                  <a:srgbClr val="B7E7FF"/>
                </a:solidFill>
                <a:effectLst>
                  <a:outerShdw blurRad="38100" dist="38100" dir="2700000" algn="tl">
                    <a:srgbClr val="000000"/>
                  </a:outerShdw>
                </a:effectLst>
                <a:cs typeface="B Titr" pitchFamily="2" charset="-78"/>
              </a:rPr>
              <a:t>عمومی </a:t>
            </a:r>
            <a:r>
              <a:rPr lang="ar-SA" sz="4000">
                <a:solidFill>
                  <a:srgbClr val="B7E7FF"/>
                </a:solidFill>
                <a:effectLst>
                  <a:outerShdw blurRad="38100" dist="38100" dir="2700000" algn="tl">
                    <a:srgbClr val="000000"/>
                  </a:outerShdw>
                </a:effectLst>
                <a:cs typeface="B Titr" pitchFamily="2" charset="-78"/>
              </a:rPr>
              <a:t>مقابله باآن چيست؟</a:t>
            </a:r>
            <a:endParaRPr lang="en-US" sz="4000">
              <a:solidFill>
                <a:srgbClr val="B7E7FF"/>
              </a:solidFill>
              <a:effectLst>
                <a:outerShdw blurRad="38100" dist="38100" dir="2700000" algn="tl">
                  <a:srgbClr val="000000"/>
                </a:outerShdw>
              </a:effectLst>
              <a:cs typeface="B Titr" pitchFamily="2" charset="-78"/>
            </a:endParaRPr>
          </a:p>
        </p:txBody>
      </p:sp>
    </p:spTree>
    <p:extLst>
      <p:ext uri="{BB962C8B-B14F-4D97-AF65-F5344CB8AC3E}">
        <p14:creationId xmlns:p14="http://schemas.microsoft.com/office/powerpoint/2010/main" val="3395571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1000"/>
                                        <p:tgtEl>
                                          <p:spTgt spid="25603">
                                            <p:txEl>
                                              <p:pRg st="0" end="0"/>
                                            </p:txEl>
                                          </p:spTgt>
                                        </p:tgtEl>
                                      </p:cBhvr>
                                    </p:animEffect>
                                    <p:anim calcmode="lin" valueType="num">
                                      <p:cBhvr>
                                        <p:cTn id="8" dur="10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6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25603">
                                            <p:txEl>
                                              <p:pRg st="1" end="1"/>
                                            </p:txEl>
                                          </p:spTgt>
                                        </p:tgtEl>
                                        <p:attrNameLst>
                                          <p:attrName>style.visibility</p:attrName>
                                        </p:attrNameLst>
                                      </p:cBhvr>
                                      <p:to>
                                        <p:strVal val="visible"/>
                                      </p:to>
                                    </p:set>
                                    <p:animEffect transition="in" filter="fade">
                                      <p:cBhvr>
                                        <p:cTn id="14" dur="1000"/>
                                        <p:tgtEl>
                                          <p:spTgt spid="25603">
                                            <p:txEl>
                                              <p:pRg st="1" end="1"/>
                                            </p:txEl>
                                          </p:spTgt>
                                        </p:tgtEl>
                                      </p:cBhvr>
                                    </p:animEffect>
                                    <p:anim calcmode="lin" valueType="num">
                                      <p:cBhvr>
                                        <p:cTn id="15" dur="10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560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25603">
                                            <p:txEl>
                                              <p:pRg st="2" end="2"/>
                                            </p:txEl>
                                          </p:spTgt>
                                        </p:tgtEl>
                                        <p:attrNameLst>
                                          <p:attrName>style.visibility</p:attrName>
                                        </p:attrNameLst>
                                      </p:cBhvr>
                                      <p:to>
                                        <p:strVal val="visible"/>
                                      </p:to>
                                    </p:set>
                                    <p:animEffect transition="in" filter="fade">
                                      <p:cBhvr>
                                        <p:cTn id="21" dur="1000"/>
                                        <p:tgtEl>
                                          <p:spTgt spid="25603">
                                            <p:txEl>
                                              <p:pRg st="2" end="2"/>
                                            </p:txEl>
                                          </p:spTgt>
                                        </p:tgtEl>
                                      </p:cBhvr>
                                    </p:animEffect>
                                    <p:anim calcmode="lin" valueType="num">
                                      <p:cBhvr>
                                        <p:cTn id="22" dur="10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560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nodeType="clickEffect">
                                  <p:stCondLst>
                                    <p:cond delay="0"/>
                                  </p:stCondLst>
                                  <p:childTnLst>
                                    <p:set>
                                      <p:cBhvr>
                                        <p:cTn id="27" dur="1" fill="hold">
                                          <p:stCondLst>
                                            <p:cond delay="0"/>
                                          </p:stCondLst>
                                        </p:cTn>
                                        <p:tgtEl>
                                          <p:spTgt spid="25603">
                                            <p:txEl>
                                              <p:pRg st="3" end="3"/>
                                            </p:txEl>
                                          </p:spTgt>
                                        </p:tgtEl>
                                        <p:attrNameLst>
                                          <p:attrName>style.visibility</p:attrName>
                                        </p:attrNameLst>
                                      </p:cBhvr>
                                      <p:to>
                                        <p:strVal val="visible"/>
                                      </p:to>
                                    </p:set>
                                    <p:animEffect transition="in" filter="fade">
                                      <p:cBhvr>
                                        <p:cTn id="28" dur="1000"/>
                                        <p:tgtEl>
                                          <p:spTgt spid="25603">
                                            <p:txEl>
                                              <p:pRg st="3" end="3"/>
                                            </p:txEl>
                                          </p:spTgt>
                                        </p:tgtEl>
                                      </p:cBhvr>
                                    </p:animEffect>
                                    <p:anim calcmode="lin" valueType="num">
                                      <p:cBhvr>
                                        <p:cTn id="29" dur="10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560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5604"/>
                                        </p:tgtEl>
                                        <p:attrNameLst>
                                          <p:attrName>style.visibility</p:attrName>
                                        </p:attrNameLst>
                                      </p:cBhvr>
                                      <p:to>
                                        <p:strVal val="visible"/>
                                      </p:to>
                                    </p:set>
                                    <p:anim calcmode="lin" valueType="num">
                                      <p:cBhvr additive="base">
                                        <p:cTn id="35" dur="500" fill="hold"/>
                                        <p:tgtEl>
                                          <p:spTgt spid="25604"/>
                                        </p:tgtEl>
                                        <p:attrNameLst>
                                          <p:attrName>ppt_x</p:attrName>
                                        </p:attrNameLst>
                                      </p:cBhvr>
                                      <p:tavLst>
                                        <p:tav tm="0">
                                          <p:val>
                                            <p:strVal val="#ppt_x"/>
                                          </p:val>
                                        </p:tav>
                                        <p:tav tm="100000">
                                          <p:val>
                                            <p:strVal val="#ppt_x"/>
                                          </p:val>
                                        </p:tav>
                                      </p:tavLst>
                                    </p:anim>
                                    <p:anim calcmode="lin" valueType="num">
                                      <p:cBhvr additive="base">
                                        <p:cTn id="36" dur="500" fill="hold"/>
                                        <p:tgtEl>
                                          <p:spTgt spid="256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a:xfrm>
            <a:off x="303213" y="228600"/>
            <a:ext cx="8509000" cy="985838"/>
          </a:xfrm>
        </p:spPr>
        <p:txBody>
          <a:bodyPr/>
          <a:lstStyle/>
          <a:p>
            <a:pPr eaLnBrk="1" hangingPunct="1">
              <a:defRPr/>
            </a:pPr>
            <a:r>
              <a:rPr lang="ar-SA" sz="4000" smtClean="0">
                <a:cs typeface="B Titr" pitchFamily="2" charset="-78"/>
              </a:rPr>
              <a:t>نيرنگ چيست؟</a:t>
            </a:r>
            <a:r>
              <a:rPr lang="fa-IR" sz="4000" smtClean="0">
                <a:cs typeface="B Titr" pitchFamily="2" charset="-78"/>
              </a:rPr>
              <a:t>    نمونه اي از نيرنگها</a:t>
            </a:r>
            <a:endParaRPr lang="en-US" sz="4000" smtClean="0">
              <a:cs typeface="B Titr" pitchFamily="2" charset="-78"/>
            </a:endParaRPr>
          </a:p>
        </p:txBody>
      </p:sp>
      <p:sp>
        <p:nvSpPr>
          <p:cNvPr id="27651" name="Rectangle 3"/>
          <p:cNvSpPr>
            <a:spLocks noGrp="1" noRot="1" noChangeArrowheads="1"/>
          </p:cNvSpPr>
          <p:nvPr>
            <p:ph type="body" idx="1"/>
          </p:nvPr>
        </p:nvSpPr>
        <p:spPr>
          <a:xfrm>
            <a:off x="457200" y="1268416"/>
            <a:ext cx="8218488" cy="4465637"/>
          </a:xfrm>
        </p:spPr>
        <p:txBody>
          <a:bodyPr/>
          <a:lstStyle/>
          <a:p>
            <a:pPr marL="609600" indent="-609600" eaLnBrk="1" hangingPunct="1">
              <a:buSzPct val="130000"/>
              <a:buFont typeface="Wingdings" pitchFamily="2" charset="2"/>
              <a:buChar char="$"/>
              <a:defRPr/>
            </a:pPr>
            <a:r>
              <a:rPr lang="ar-SA" b="1" smtClean="0">
                <a:cs typeface="B Mitra" pitchFamily="2" charset="-78"/>
              </a:rPr>
              <a:t>نيرنگ</a:t>
            </a:r>
            <a:r>
              <a:rPr lang="ar-SA" smtClean="0">
                <a:cs typeface="B Mitra" pitchFamily="2" charset="-78"/>
              </a:rPr>
              <a:t> :روشهاي فريبكارانه اي كه با ايجادجنگ رواني درتحميل موضع غيرمنصفانه ونابجابكار مي رود.</a:t>
            </a:r>
            <a:endParaRPr lang="fa-IR" smtClean="0">
              <a:cs typeface="B Mitra" pitchFamily="2" charset="-78"/>
            </a:endParaRPr>
          </a:p>
          <a:p>
            <a:pPr marL="609600" indent="-609600" eaLnBrk="1" hangingPunct="1">
              <a:defRPr/>
            </a:pPr>
            <a:r>
              <a:rPr lang="ar-SA" smtClean="0">
                <a:cs typeface="B Mitra" pitchFamily="2" charset="-78"/>
              </a:rPr>
              <a:t>نشستن برسرميزمذاكره(دركنار-ميزنامناسب مثلا:ميزگرد)(اطلاع ازيادداشتها وبحثهاي خصوصي)</a:t>
            </a:r>
          </a:p>
          <a:p>
            <a:pPr marL="609600" indent="-609600" eaLnBrk="1" hangingPunct="1">
              <a:defRPr/>
            </a:pPr>
            <a:r>
              <a:rPr lang="ar-SA" smtClean="0">
                <a:cs typeface="B Mitra" pitchFamily="2" charset="-78"/>
              </a:rPr>
              <a:t>حملات شخصي (استهزا-توهين-بي توجهي-پاسخگويي به تلفن)(عصباني كردن-بهم ريختن كنترل رواني مخاطب-ايجادتفرقه)</a:t>
            </a:r>
            <a:endParaRPr lang="fa-IR" smtClean="0">
              <a:cs typeface="B Mitra" pitchFamily="2" charset="-78"/>
            </a:endParaRPr>
          </a:p>
          <a:p>
            <a:pPr marL="609600" indent="-609600" eaLnBrk="1" hangingPunct="1">
              <a:defRPr/>
            </a:pPr>
            <a:r>
              <a:rPr lang="ar-SA" smtClean="0">
                <a:cs typeface="B Mitra" pitchFamily="2" charset="-78"/>
              </a:rPr>
              <a:t>آدم خوب/آدم بد(فشار-كشش)(زمينه سازي –جلب دوستي)</a:t>
            </a:r>
          </a:p>
        </p:txBody>
      </p:sp>
      <p:sp>
        <p:nvSpPr>
          <p:cNvPr id="27652" name="Rectangle 4"/>
          <p:cNvSpPr>
            <a:spLocks noChangeArrowheads="1"/>
          </p:cNvSpPr>
          <p:nvPr/>
        </p:nvSpPr>
        <p:spPr bwMode="auto">
          <a:xfrm>
            <a:off x="684213" y="5805530"/>
            <a:ext cx="8229600" cy="78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rtl="1" fontAlgn="base">
              <a:spcBef>
                <a:spcPct val="0"/>
              </a:spcBef>
              <a:spcAft>
                <a:spcPct val="0"/>
              </a:spcAft>
              <a:defRPr/>
            </a:pPr>
            <a:r>
              <a:rPr lang="ar-SA" sz="4000">
                <a:solidFill>
                  <a:srgbClr val="B7E7FF"/>
                </a:solidFill>
                <a:effectLst>
                  <a:outerShdw blurRad="38100" dist="38100" dir="2700000" algn="tl">
                    <a:srgbClr val="000000"/>
                  </a:outerShdw>
                </a:effectLst>
                <a:cs typeface="B Titr" pitchFamily="2" charset="-78"/>
              </a:rPr>
              <a:t>روش عمومي مقابله باآن چيست؟</a:t>
            </a:r>
            <a:endParaRPr lang="en-US" sz="4000">
              <a:solidFill>
                <a:srgbClr val="B7E7FF"/>
              </a:solidFill>
              <a:effectLst>
                <a:outerShdw blurRad="38100" dist="38100" dir="2700000" algn="tl">
                  <a:srgbClr val="000000"/>
                </a:outerShdw>
              </a:effectLst>
              <a:cs typeface="B Titr" pitchFamily="2" charset="-78"/>
            </a:endParaRPr>
          </a:p>
        </p:txBody>
      </p:sp>
    </p:spTree>
    <p:extLst>
      <p:ext uri="{BB962C8B-B14F-4D97-AF65-F5344CB8AC3E}">
        <p14:creationId xmlns:p14="http://schemas.microsoft.com/office/powerpoint/2010/main" val="16736919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p:cTn id="7" dur="1000" fill="hold"/>
                                        <p:tgtEl>
                                          <p:spTgt spid="27651">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765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65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27651">
                                            <p:txEl>
                                              <p:pRg st="1" end="1"/>
                                            </p:txEl>
                                          </p:spTgt>
                                        </p:tgtEl>
                                        <p:attrNameLst>
                                          <p:attrName>style.visibility</p:attrName>
                                        </p:attrNameLst>
                                      </p:cBhvr>
                                      <p:to>
                                        <p:strVal val="visible"/>
                                      </p:to>
                                    </p:set>
                                    <p:anim calcmode="lin" valueType="num">
                                      <p:cBhvr>
                                        <p:cTn id="14" dur="1000" fill="hold"/>
                                        <p:tgtEl>
                                          <p:spTgt spid="27651">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27651">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765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27651">
                                            <p:txEl>
                                              <p:pRg st="2" end="2"/>
                                            </p:txEl>
                                          </p:spTgt>
                                        </p:tgtEl>
                                        <p:attrNameLst>
                                          <p:attrName>style.visibility</p:attrName>
                                        </p:attrNameLst>
                                      </p:cBhvr>
                                      <p:to>
                                        <p:strVal val="visible"/>
                                      </p:to>
                                    </p:set>
                                    <p:anim calcmode="lin" valueType="num">
                                      <p:cBhvr>
                                        <p:cTn id="21" dur="1000" fill="hold"/>
                                        <p:tgtEl>
                                          <p:spTgt spid="27651">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27651">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7651">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nodeType="clickEffect">
                                  <p:stCondLst>
                                    <p:cond delay="0"/>
                                  </p:stCondLst>
                                  <p:childTnLst>
                                    <p:set>
                                      <p:cBhvr>
                                        <p:cTn id="27" dur="1" fill="hold">
                                          <p:stCondLst>
                                            <p:cond delay="0"/>
                                          </p:stCondLst>
                                        </p:cTn>
                                        <p:tgtEl>
                                          <p:spTgt spid="27651">
                                            <p:txEl>
                                              <p:pRg st="3" end="3"/>
                                            </p:txEl>
                                          </p:spTgt>
                                        </p:tgtEl>
                                        <p:attrNameLst>
                                          <p:attrName>style.visibility</p:attrName>
                                        </p:attrNameLst>
                                      </p:cBhvr>
                                      <p:to>
                                        <p:strVal val="visible"/>
                                      </p:to>
                                    </p:set>
                                    <p:anim calcmode="lin" valueType="num">
                                      <p:cBhvr>
                                        <p:cTn id="28" dur="1000" fill="hold"/>
                                        <p:tgtEl>
                                          <p:spTgt spid="27651">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27651">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7651">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7652"/>
                                        </p:tgtEl>
                                        <p:attrNameLst>
                                          <p:attrName>style.visibility</p:attrName>
                                        </p:attrNameLst>
                                      </p:cBhvr>
                                      <p:to>
                                        <p:strVal val="visible"/>
                                      </p:to>
                                    </p:set>
                                    <p:anim calcmode="lin" valueType="num">
                                      <p:cBhvr additive="base">
                                        <p:cTn id="35" dur="500" fill="hold"/>
                                        <p:tgtEl>
                                          <p:spTgt spid="27652"/>
                                        </p:tgtEl>
                                        <p:attrNameLst>
                                          <p:attrName>ppt_x</p:attrName>
                                        </p:attrNameLst>
                                      </p:cBhvr>
                                      <p:tavLst>
                                        <p:tav tm="0">
                                          <p:val>
                                            <p:strVal val="#ppt_x"/>
                                          </p:val>
                                        </p:tav>
                                        <p:tav tm="100000">
                                          <p:val>
                                            <p:strVal val="#ppt_x"/>
                                          </p:val>
                                        </p:tav>
                                      </p:tavLst>
                                    </p:anim>
                                    <p:anim calcmode="lin" valueType="num">
                                      <p:cBhvr additive="base">
                                        <p:cTn id="36" dur="500" fill="hold"/>
                                        <p:tgtEl>
                                          <p:spTgt spid="276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p:txBody>
          <a:bodyPr/>
          <a:lstStyle/>
          <a:p>
            <a:pPr eaLnBrk="1" hangingPunct="1">
              <a:defRPr/>
            </a:pPr>
            <a:r>
              <a:rPr lang="ar-SA" b="1" smtClean="0">
                <a:cs typeface="B Titr" pitchFamily="2" charset="-78"/>
              </a:rPr>
              <a:t>بايدها:درمذاكره چه بايدكرد؟</a:t>
            </a:r>
            <a:endParaRPr lang="en-US" b="1" smtClean="0">
              <a:cs typeface="B Titr" pitchFamily="2" charset="-78"/>
            </a:endParaRPr>
          </a:p>
        </p:txBody>
      </p:sp>
      <p:sp>
        <p:nvSpPr>
          <p:cNvPr id="30724" name="Rectangle 4"/>
          <p:cNvSpPr>
            <a:spLocks noChangeArrowheads="1"/>
          </p:cNvSpPr>
          <p:nvPr/>
        </p:nvSpPr>
        <p:spPr bwMode="auto">
          <a:xfrm>
            <a:off x="4572000" y="2017755"/>
            <a:ext cx="4383088" cy="465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33400" indent="-533400" algn="r" rtl="1" fontAlgn="base">
              <a:spcBef>
                <a:spcPct val="20000"/>
              </a:spcBef>
              <a:spcAft>
                <a:spcPct val="0"/>
              </a:spcAft>
              <a:buClr>
                <a:srgbClr val="FFCC00"/>
              </a:buClr>
              <a:buFont typeface="Wingdings" pitchFamily="2" charset="2"/>
              <a:buChar char="§"/>
              <a:defRPr/>
            </a:pPr>
            <a:r>
              <a:rPr lang="ar-SA" sz="2800" b="1">
                <a:solidFill>
                  <a:srgbClr val="FFFFFF"/>
                </a:solidFill>
                <a:effectLst>
                  <a:outerShdw blurRad="38100" dist="38100" dir="2700000" algn="tl">
                    <a:srgbClr val="000000"/>
                  </a:outerShdw>
                </a:effectLst>
                <a:cs typeface="B Mitra" pitchFamily="2" charset="-78"/>
              </a:rPr>
              <a:t>مشخص كردن:</a:t>
            </a:r>
          </a:p>
          <a:p>
            <a:pPr marL="533400" indent="-533400" algn="r" rtl="1" fontAlgn="base">
              <a:spcBef>
                <a:spcPct val="20000"/>
              </a:spcBef>
              <a:spcAft>
                <a:spcPct val="0"/>
              </a:spcAft>
              <a:buClr>
                <a:srgbClr val="FFFFFF"/>
              </a:buClr>
              <a:buFont typeface="Wingdings" pitchFamily="2" charset="2"/>
              <a:buAutoNum type="arabicParenR"/>
              <a:defRPr/>
            </a:pPr>
            <a:r>
              <a:rPr lang="ar-SA" sz="2800" b="1">
                <a:solidFill>
                  <a:srgbClr val="FFFFFF"/>
                </a:solidFill>
                <a:effectLst>
                  <a:outerShdw blurRad="38100" dist="38100" dir="2700000" algn="tl">
                    <a:srgbClr val="000000"/>
                  </a:outerShdw>
                </a:effectLst>
                <a:cs typeface="B Mitra" pitchFamily="2" charset="-78"/>
              </a:rPr>
              <a:t>موضوع استراتژي هدف وبرنامه</a:t>
            </a:r>
          </a:p>
          <a:p>
            <a:pPr marL="533400" indent="-533400" algn="r" rtl="1" fontAlgn="base">
              <a:spcBef>
                <a:spcPct val="20000"/>
              </a:spcBef>
              <a:spcAft>
                <a:spcPct val="0"/>
              </a:spcAft>
              <a:buClr>
                <a:srgbClr val="FFFFFF"/>
              </a:buClr>
              <a:buFont typeface="Wingdings" pitchFamily="2" charset="2"/>
              <a:buAutoNum type="arabicParenR"/>
              <a:defRPr/>
            </a:pPr>
            <a:r>
              <a:rPr lang="ar-SA" sz="2800" b="1">
                <a:solidFill>
                  <a:srgbClr val="FFFFFF"/>
                </a:solidFill>
                <a:effectLst>
                  <a:outerShdw blurRad="38100" dist="38100" dir="2700000" algn="tl">
                    <a:srgbClr val="000000"/>
                  </a:outerShdw>
                </a:effectLst>
                <a:cs typeface="B Mitra" pitchFamily="2" charset="-78"/>
              </a:rPr>
              <a:t>چك ليست وپيش بينيها </a:t>
            </a:r>
          </a:p>
          <a:p>
            <a:pPr marL="533400" indent="-533400" algn="r" rtl="1" fontAlgn="base">
              <a:spcBef>
                <a:spcPct val="20000"/>
              </a:spcBef>
              <a:spcAft>
                <a:spcPct val="0"/>
              </a:spcAft>
              <a:buClr>
                <a:srgbClr val="FFFFFF"/>
              </a:buClr>
              <a:buFont typeface="Wingdings" pitchFamily="2" charset="2"/>
              <a:buAutoNum type="arabicParenR"/>
              <a:defRPr/>
            </a:pPr>
            <a:r>
              <a:rPr lang="ar-SA" sz="2800" b="1">
                <a:solidFill>
                  <a:srgbClr val="FFFFFF"/>
                </a:solidFill>
                <a:effectLst>
                  <a:outerShdw blurRad="38100" dist="38100" dir="2700000" algn="tl">
                    <a:srgbClr val="000000"/>
                  </a:outerShdw>
                </a:effectLst>
                <a:cs typeface="B Mitra" pitchFamily="2" charset="-78"/>
              </a:rPr>
              <a:t>پيشنهادات وراه حلها</a:t>
            </a:r>
          </a:p>
          <a:p>
            <a:pPr marL="533400" indent="-533400" algn="r" rtl="1" fontAlgn="base">
              <a:spcBef>
                <a:spcPct val="20000"/>
              </a:spcBef>
              <a:spcAft>
                <a:spcPct val="0"/>
              </a:spcAft>
              <a:buClr>
                <a:srgbClr val="FFFFFF"/>
              </a:buClr>
              <a:buFont typeface="Wingdings" pitchFamily="2" charset="2"/>
              <a:buAutoNum type="arabicParenR"/>
              <a:defRPr/>
            </a:pPr>
            <a:r>
              <a:rPr lang="ar-SA" sz="2800" b="1">
                <a:solidFill>
                  <a:srgbClr val="FFFFFF"/>
                </a:solidFill>
                <a:effectLst>
                  <a:outerShdw blurRad="38100" dist="38100" dir="2700000" algn="tl">
                    <a:srgbClr val="000000"/>
                  </a:outerShdw>
                </a:effectLst>
                <a:cs typeface="B Mitra" pitchFamily="2" charset="-78"/>
              </a:rPr>
              <a:t>اطلاعات قابل ارائه</a:t>
            </a:r>
          </a:p>
          <a:p>
            <a:pPr marL="533400" indent="-533400" algn="r" rtl="1" fontAlgn="base">
              <a:spcBef>
                <a:spcPct val="20000"/>
              </a:spcBef>
              <a:spcAft>
                <a:spcPct val="0"/>
              </a:spcAft>
              <a:buClr>
                <a:srgbClr val="FFFFFF"/>
              </a:buClr>
              <a:buFont typeface="Wingdings" pitchFamily="2" charset="2"/>
              <a:buAutoNum type="arabicParenR"/>
              <a:defRPr/>
            </a:pPr>
            <a:r>
              <a:rPr lang="ar-SA" sz="2800" b="1">
                <a:solidFill>
                  <a:srgbClr val="FFFFFF"/>
                </a:solidFill>
                <a:effectLst>
                  <a:outerShdw blurRad="38100" dist="38100" dir="2700000" algn="tl">
                    <a:srgbClr val="000000"/>
                  </a:outerShdw>
                </a:effectLst>
                <a:cs typeface="B Mitra" pitchFamily="2" charset="-78"/>
              </a:rPr>
              <a:t>معيارهاوموازين</a:t>
            </a:r>
          </a:p>
          <a:p>
            <a:pPr marL="533400" indent="-533400" algn="r" rtl="1" fontAlgn="base">
              <a:spcBef>
                <a:spcPct val="20000"/>
              </a:spcBef>
              <a:spcAft>
                <a:spcPct val="0"/>
              </a:spcAft>
              <a:buClr>
                <a:srgbClr val="FFFFFF"/>
              </a:buClr>
              <a:buFont typeface="Wingdings" pitchFamily="2" charset="2"/>
              <a:buAutoNum type="arabicParenR"/>
              <a:defRPr/>
            </a:pPr>
            <a:r>
              <a:rPr lang="ar-SA" sz="2800" b="1">
                <a:solidFill>
                  <a:srgbClr val="FFFFFF"/>
                </a:solidFill>
                <a:effectLst>
                  <a:outerShdw blurRad="38100" dist="38100" dir="2700000" algn="tl">
                    <a:srgbClr val="000000"/>
                  </a:outerShdw>
                </a:effectLst>
                <a:cs typeface="B Mitra" pitchFamily="2" charset="-78"/>
              </a:rPr>
              <a:t>تيم مذاكره توجيه </a:t>
            </a:r>
          </a:p>
          <a:p>
            <a:pPr marL="533400" indent="-533400" algn="r" rtl="1" fontAlgn="base">
              <a:spcBef>
                <a:spcPct val="20000"/>
              </a:spcBef>
              <a:spcAft>
                <a:spcPct val="0"/>
              </a:spcAft>
              <a:buClr>
                <a:srgbClr val="FFFFFF"/>
              </a:buClr>
              <a:buFont typeface="Wingdings" pitchFamily="2" charset="2"/>
              <a:buAutoNum type="arabicParenR"/>
              <a:defRPr/>
            </a:pPr>
            <a:r>
              <a:rPr lang="ar-SA" sz="2800" b="1">
                <a:solidFill>
                  <a:srgbClr val="FFFFFF"/>
                </a:solidFill>
                <a:effectLst>
                  <a:outerShdw blurRad="38100" dist="38100" dir="2700000" algn="tl">
                    <a:srgbClr val="000000"/>
                  </a:outerShdw>
                </a:effectLst>
                <a:cs typeface="B Mitra" pitchFamily="2" charset="-78"/>
              </a:rPr>
              <a:t>تقسيم وظايف واختيارات</a:t>
            </a:r>
            <a:endParaRPr lang="en-US" sz="2800" b="1">
              <a:solidFill>
                <a:srgbClr val="FFFFFF"/>
              </a:solidFill>
              <a:effectLst>
                <a:outerShdw blurRad="38100" dist="38100" dir="2700000" algn="tl">
                  <a:srgbClr val="000000"/>
                </a:outerShdw>
              </a:effectLst>
              <a:cs typeface="B Mitra" pitchFamily="2" charset="-78"/>
            </a:endParaRPr>
          </a:p>
        </p:txBody>
      </p:sp>
      <p:sp>
        <p:nvSpPr>
          <p:cNvPr id="30725" name="Rectangle 5"/>
          <p:cNvSpPr>
            <a:spLocks noGrp="1" noChangeArrowheads="1"/>
          </p:cNvSpPr>
          <p:nvPr>
            <p:ph type="body" sz="half" idx="1"/>
          </p:nvPr>
        </p:nvSpPr>
        <p:spPr>
          <a:xfrm>
            <a:off x="538164" y="2057400"/>
            <a:ext cx="3956050" cy="4019550"/>
          </a:xfrm>
        </p:spPr>
        <p:txBody>
          <a:bodyPr/>
          <a:lstStyle/>
          <a:p>
            <a:pPr marL="533400" indent="-533400" eaLnBrk="1" hangingPunct="1">
              <a:defRPr/>
            </a:pPr>
            <a:r>
              <a:rPr lang="ar-SA" sz="2800" b="1" smtClean="0">
                <a:cs typeface="B Mitra" pitchFamily="2" charset="-78"/>
              </a:rPr>
              <a:t>تعيين كردن:</a:t>
            </a:r>
          </a:p>
          <a:p>
            <a:pPr marL="533400" indent="-533400" eaLnBrk="1" hangingPunct="1">
              <a:buClr>
                <a:schemeClr val="tx1"/>
              </a:buClr>
              <a:buFontTx/>
              <a:buAutoNum type="arabicParenR"/>
              <a:defRPr/>
            </a:pPr>
            <a:r>
              <a:rPr lang="ar-SA" sz="2800" b="1" smtClean="0">
                <a:cs typeface="B Mitra" pitchFamily="2" charset="-78"/>
              </a:rPr>
              <a:t>شرايط مذاكره</a:t>
            </a:r>
          </a:p>
          <a:p>
            <a:pPr marL="533400" indent="-533400" eaLnBrk="1" hangingPunct="1">
              <a:buClr>
                <a:schemeClr val="tx1"/>
              </a:buClr>
              <a:buFontTx/>
              <a:buAutoNum type="arabicParenR"/>
              <a:defRPr/>
            </a:pPr>
            <a:r>
              <a:rPr lang="ar-SA" sz="2800" b="1" smtClean="0">
                <a:cs typeface="B Mitra" pitchFamily="2" charset="-78"/>
              </a:rPr>
              <a:t>محل مذاكره</a:t>
            </a:r>
          </a:p>
          <a:p>
            <a:pPr marL="533400" indent="-533400" eaLnBrk="1" hangingPunct="1">
              <a:buClr>
                <a:schemeClr val="tx1"/>
              </a:buClr>
              <a:buFontTx/>
              <a:buAutoNum type="arabicParenR"/>
              <a:defRPr/>
            </a:pPr>
            <a:r>
              <a:rPr lang="ar-SA" sz="2800" b="1" smtClean="0">
                <a:cs typeface="B Mitra" pitchFamily="2" charset="-78"/>
              </a:rPr>
              <a:t>شرايط مكان مذاكره</a:t>
            </a:r>
          </a:p>
          <a:p>
            <a:pPr marL="533400" indent="-533400" eaLnBrk="1" hangingPunct="1">
              <a:buClr>
                <a:schemeClr val="tx1"/>
              </a:buClr>
              <a:buFontTx/>
              <a:buAutoNum type="arabicParenR"/>
              <a:defRPr/>
            </a:pPr>
            <a:r>
              <a:rPr lang="ar-SA" sz="2800" b="1" smtClean="0">
                <a:cs typeface="B Mitra" pitchFamily="2" charset="-78"/>
              </a:rPr>
              <a:t>هدايا</a:t>
            </a:r>
          </a:p>
          <a:p>
            <a:pPr marL="533400" indent="-533400" eaLnBrk="1" hangingPunct="1">
              <a:buClr>
                <a:schemeClr val="tx1"/>
              </a:buClr>
              <a:buFontTx/>
              <a:buAutoNum type="arabicParenR"/>
              <a:defRPr/>
            </a:pPr>
            <a:r>
              <a:rPr lang="ar-SA" sz="2800" b="1" smtClean="0">
                <a:cs typeface="B Mitra" pitchFamily="2" charset="-78"/>
              </a:rPr>
              <a:t>پذيرايي</a:t>
            </a:r>
          </a:p>
          <a:p>
            <a:pPr marL="533400" indent="-533400" eaLnBrk="1" hangingPunct="1">
              <a:buClr>
                <a:schemeClr val="tx1"/>
              </a:buClr>
              <a:buFontTx/>
              <a:buAutoNum type="arabicParenR"/>
              <a:defRPr/>
            </a:pPr>
            <a:r>
              <a:rPr lang="ar-SA" sz="2800" b="1" smtClean="0">
                <a:cs typeface="B Mitra" pitchFamily="2" charset="-78"/>
              </a:rPr>
              <a:t>زمان مذاكره</a:t>
            </a:r>
          </a:p>
          <a:p>
            <a:pPr marL="533400" indent="-533400" eaLnBrk="1" hangingPunct="1">
              <a:buClr>
                <a:schemeClr val="tx1"/>
              </a:buClr>
              <a:buFontTx/>
              <a:buAutoNum type="arabicParenR"/>
              <a:defRPr/>
            </a:pPr>
            <a:r>
              <a:rPr lang="ar-SA" sz="2800" b="1" smtClean="0">
                <a:cs typeface="B Mitra" pitchFamily="2" charset="-78"/>
              </a:rPr>
              <a:t>مدت ودفعات مذاكره</a:t>
            </a:r>
            <a:endParaRPr lang="en-US" sz="2800" b="1" smtClean="0">
              <a:cs typeface="B Mitra" pitchFamily="2" charset="-78"/>
            </a:endParaRPr>
          </a:p>
        </p:txBody>
      </p:sp>
    </p:spTree>
    <p:extLst>
      <p:ext uri="{BB962C8B-B14F-4D97-AF65-F5344CB8AC3E}">
        <p14:creationId xmlns:p14="http://schemas.microsoft.com/office/powerpoint/2010/main" val="16458944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24">
                                            <p:txEl>
                                              <p:pRg st="0" end="0"/>
                                            </p:txEl>
                                          </p:spTgt>
                                        </p:tgtEl>
                                        <p:attrNameLst>
                                          <p:attrName>style.visibility</p:attrName>
                                        </p:attrNameLst>
                                      </p:cBhvr>
                                      <p:to>
                                        <p:strVal val="visible"/>
                                      </p:to>
                                    </p:set>
                                    <p:anim calcmode="lin" valueType="num">
                                      <p:cBhvr additive="base">
                                        <p:cTn id="7" dur="500" fill="hold"/>
                                        <p:tgtEl>
                                          <p:spTgt spid="3072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2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24">
                                            <p:txEl>
                                              <p:pRg st="1" end="1"/>
                                            </p:txEl>
                                          </p:spTgt>
                                        </p:tgtEl>
                                        <p:attrNameLst>
                                          <p:attrName>style.visibility</p:attrName>
                                        </p:attrNameLst>
                                      </p:cBhvr>
                                      <p:to>
                                        <p:strVal val="visible"/>
                                      </p:to>
                                    </p:set>
                                    <p:anim calcmode="lin" valueType="num">
                                      <p:cBhvr additive="base">
                                        <p:cTn id="13" dur="500" fill="hold"/>
                                        <p:tgtEl>
                                          <p:spTgt spid="3072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2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24">
                                            <p:txEl>
                                              <p:pRg st="2" end="2"/>
                                            </p:txEl>
                                          </p:spTgt>
                                        </p:tgtEl>
                                        <p:attrNameLst>
                                          <p:attrName>style.visibility</p:attrName>
                                        </p:attrNameLst>
                                      </p:cBhvr>
                                      <p:to>
                                        <p:strVal val="visible"/>
                                      </p:to>
                                    </p:set>
                                    <p:anim calcmode="lin" valueType="num">
                                      <p:cBhvr additive="base">
                                        <p:cTn id="19" dur="500" fill="hold"/>
                                        <p:tgtEl>
                                          <p:spTgt spid="3072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2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724">
                                            <p:txEl>
                                              <p:pRg st="3" end="3"/>
                                            </p:txEl>
                                          </p:spTgt>
                                        </p:tgtEl>
                                        <p:attrNameLst>
                                          <p:attrName>style.visibility</p:attrName>
                                        </p:attrNameLst>
                                      </p:cBhvr>
                                      <p:to>
                                        <p:strVal val="visible"/>
                                      </p:to>
                                    </p:set>
                                    <p:anim calcmode="lin" valueType="num">
                                      <p:cBhvr additive="base">
                                        <p:cTn id="25" dur="500" fill="hold"/>
                                        <p:tgtEl>
                                          <p:spTgt spid="3072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72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0724">
                                            <p:txEl>
                                              <p:pRg st="4" end="4"/>
                                            </p:txEl>
                                          </p:spTgt>
                                        </p:tgtEl>
                                        <p:attrNameLst>
                                          <p:attrName>style.visibility</p:attrName>
                                        </p:attrNameLst>
                                      </p:cBhvr>
                                      <p:to>
                                        <p:strVal val="visible"/>
                                      </p:to>
                                    </p:set>
                                    <p:anim calcmode="lin" valueType="num">
                                      <p:cBhvr additive="base">
                                        <p:cTn id="31" dur="500" fill="hold"/>
                                        <p:tgtEl>
                                          <p:spTgt spid="3072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072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0724">
                                            <p:txEl>
                                              <p:pRg st="5" end="5"/>
                                            </p:txEl>
                                          </p:spTgt>
                                        </p:tgtEl>
                                        <p:attrNameLst>
                                          <p:attrName>style.visibility</p:attrName>
                                        </p:attrNameLst>
                                      </p:cBhvr>
                                      <p:to>
                                        <p:strVal val="visible"/>
                                      </p:to>
                                    </p:set>
                                    <p:anim calcmode="lin" valueType="num">
                                      <p:cBhvr additive="base">
                                        <p:cTn id="37" dur="500" fill="hold"/>
                                        <p:tgtEl>
                                          <p:spTgt spid="30724">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072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0724">
                                            <p:txEl>
                                              <p:pRg st="6" end="6"/>
                                            </p:txEl>
                                          </p:spTgt>
                                        </p:tgtEl>
                                        <p:attrNameLst>
                                          <p:attrName>style.visibility</p:attrName>
                                        </p:attrNameLst>
                                      </p:cBhvr>
                                      <p:to>
                                        <p:strVal val="visible"/>
                                      </p:to>
                                    </p:set>
                                    <p:anim calcmode="lin" valueType="num">
                                      <p:cBhvr additive="base">
                                        <p:cTn id="43" dur="500" fill="hold"/>
                                        <p:tgtEl>
                                          <p:spTgt spid="30724">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072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0724">
                                            <p:txEl>
                                              <p:pRg st="7" end="7"/>
                                            </p:txEl>
                                          </p:spTgt>
                                        </p:tgtEl>
                                        <p:attrNameLst>
                                          <p:attrName>style.visibility</p:attrName>
                                        </p:attrNameLst>
                                      </p:cBhvr>
                                      <p:to>
                                        <p:strVal val="visible"/>
                                      </p:to>
                                    </p:set>
                                    <p:anim calcmode="lin" valueType="num">
                                      <p:cBhvr additive="base">
                                        <p:cTn id="49" dur="500" fill="hold"/>
                                        <p:tgtEl>
                                          <p:spTgt spid="30724">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072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0725">
                                            <p:txEl>
                                              <p:pRg st="0" end="0"/>
                                            </p:txEl>
                                          </p:spTgt>
                                        </p:tgtEl>
                                        <p:attrNameLst>
                                          <p:attrName>style.visibility</p:attrName>
                                        </p:attrNameLst>
                                      </p:cBhvr>
                                      <p:to>
                                        <p:strVal val="visible"/>
                                      </p:to>
                                    </p:set>
                                    <p:anim calcmode="lin" valueType="num">
                                      <p:cBhvr additive="base">
                                        <p:cTn id="55" dur="500" fill="hold"/>
                                        <p:tgtEl>
                                          <p:spTgt spid="30725">
                                            <p:txEl>
                                              <p:pRg st="0" end="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072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0725">
                                            <p:txEl>
                                              <p:pRg st="1" end="1"/>
                                            </p:txEl>
                                          </p:spTgt>
                                        </p:tgtEl>
                                        <p:attrNameLst>
                                          <p:attrName>style.visibility</p:attrName>
                                        </p:attrNameLst>
                                      </p:cBhvr>
                                      <p:to>
                                        <p:strVal val="visible"/>
                                      </p:to>
                                    </p:set>
                                    <p:anim calcmode="lin" valueType="num">
                                      <p:cBhvr additive="base">
                                        <p:cTn id="61" dur="500" fill="hold"/>
                                        <p:tgtEl>
                                          <p:spTgt spid="30725">
                                            <p:txEl>
                                              <p:pRg st="1" end="1"/>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072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0725">
                                            <p:txEl>
                                              <p:pRg st="2" end="2"/>
                                            </p:txEl>
                                          </p:spTgt>
                                        </p:tgtEl>
                                        <p:attrNameLst>
                                          <p:attrName>style.visibility</p:attrName>
                                        </p:attrNameLst>
                                      </p:cBhvr>
                                      <p:to>
                                        <p:strVal val="visible"/>
                                      </p:to>
                                    </p:set>
                                    <p:anim calcmode="lin" valueType="num">
                                      <p:cBhvr additive="base">
                                        <p:cTn id="67" dur="500" fill="hold"/>
                                        <p:tgtEl>
                                          <p:spTgt spid="30725">
                                            <p:txEl>
                                              <p:pRg st="2" end="2"/>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072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30725">
                                            <p:txEl>
                                              <p:pRg st="3" end="3"/>
                                            </p:txEl>
                                          </p:spTgt>
                                        </p:tgtEl>
                                        <p:attrNameLst>
                                          <p:attrName>style.visibility</p:attrName>
                                        </p:attrNameLst>
                                      </p:cBhvr>
                                      <p:to>
                                        <p:strVal val="visible"/>
                                      </p:to>
                                    </p:set>
                                    <p:anim calcmode="lin" valueType="num">
                                      <p:cBhvr additive="base">
                                        <p:cTn id="73" dur="500" fill="hold"/>
                                        <p:tgtEl>
                                          <p:spTgt spid="30725">
                                            <p:txEl>
                                              <p:pRg st="3" end="3"/>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3072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30725">
                                            <p:txEl>
                                              <p:pRg st="4" end="4"/>
                                            </p:txEl>
                                          </p:spTgt>
                                        </p:tgtEl>
                                        <p:attrNameLst>
                                          <p:attrName>style.visibility</p:attrName>
                                        </p:attrNameLst>
                                      </p:cBhvr>
                                      <p:to>
                                        <p:strVal val="visible"/>
                                      </p:to>
                                    </p:set>
                                    <p:anim calcmode="lin" valueType="num">
                                      <p:cBhvr additive="base">
                                        <p:cTn id="79" dur="500" fill="hold"/>
                                        <p:tgtEl>
                                          <p:spTgt spid="30725">
                                            <p:txEl>
                                              <p:pRg st="4" end="4"/>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3072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30725">
                                            <p:txEl>
                                              <p:pRg st="5" end="5"/>
                                            </p:txEl>
                                          </p:spTgt>
                                        </p:tgtEl>
                                        <p:attrNameLst>
                                          <p:attrName>style.visibility</p:attrName>
                                        </p:attrNameLst>
                                      </p:cBhvr>
                                      <p:to>
                                        <p:strVal val="visible"/>
                                      </p:to>
                                    </p:set>
                                    <p:anim calcmode="lin" valueType="num">
                                      <p:cBhvr additive="base">
                                        <p:cTn id="85" dur="500" fill="hold"/>
                                        <p:tgtEl>
                                          <p:spTgt spid="30725">
                                            <p:txEl>
                                              <p:pRg st="5" end="5"/>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3072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30725">
                                            <p:txEl>
                                              <p:pRg st="6" end="6"/>
                                            </p:txEl>
                                          </p:spTgt>
                                        </p:tgtEl>
                                        <p:attrNameLst>
                                          <p:attrName>style.visibility</p:attrName>
                                        </p:attrNameLst>
                                      </p:cBhvr>
                                      <p:to>
                                        <p:strVal val="visible"/>
                                      </p:to>
                                    </p:set>
                                    <p:anim calcmode="lin" valueType="num">
                                      <p:cBhvr additive="base">
                                        <p:cTn id="91" dur="500" fill="hold"/>
                                        <p:tgtEl>
                                          <p:spTgt spid="30725">
                                            <p:txEl>
                                              <p:pRg st="6" end="6"/>
                                            </p:txEl>
                                          </p:spTgt>
                                        </p:tgtEl>
                                        <p:attrNameLst>
                                          <p:attrName>ppt_x</p:attrName>
                                        </p:attrNameLst>
                                      </p:cBhvr>
                                      <p:tavLst>
                                        <p:tav tm="0">
                                          <p:val>
                                            <p:strVal val="0-#ppt_w/2"/>
                                          </p:val>
                                        </p:tav>
                                        <p:tav tm="100000">
                                          <p:val>
                                            <p:strVal val="#ppt_x"/>
                                          </p:val>
                                        </p:tav>
                                      </p:tavLst>
                                    </p:anim>
                                    <p:anim calcmode="lin" valueType="num">
                                      <p:cBhvr additive="base">
                                        <p:cTn id="92" dur="500" fill="hold"/>
                                        <p:tgtEl>
                                          <p:spTgt spid="3072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30725">
                                            <p:txEl>
                                              <p:pRg st="7" end="7"/>
                                            </p:txEl>
                                          </p:spTgt>
                                        </p:tgtEl>
                                        <p:attrNameLst>
                                          <p:attrName>style.visibility</p:attrName>
                                        </p:attrNameLst>
                                      </p:cBhvr>
                                      <p:to>
                                        <p:strVal val="visible"/>
                                      </p:to>
                                    </p:set>
                                    <p:anim calcmode="lin" valueType="num">
                                      <p:cBhvr additive="base">
                                        <p:cTn id="97" dur="500" fill="hold"/>
                                        <p:tgtEl>
                                          <p:spTgt spid="30725">
                                            <p:txEl>
                                              <p:pRg st="7" end="7"/>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3072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build="p" autoUpdateAnimBg="0"/>
      <p:bldP spid="30725"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lstStyle/>
          <a:p>
            <a:pPr eaLnBrk="1" hangingPunct="1">
              <a:defRPr/>
            </a:pPr>
            <a:r>
              <a:rPr lang="ar-SA" b="1" smtClean="0">
                <a:cs typeface="B Titr" pitchFamily="2" charset="-78"/>
              </a:rPr>
              <a:t>بايدها:درمذاكره چه بايدكرد؟</a:t>
            </a:r>
            <a:endParaRPr lang="en-US" b="1" smtClean="0">
              <a:cs typeface="B Titr" pitchFamily="2" charset="-78"/>
            </a:endParaRPr>
          </a:p>
        </p:txBody>
      </p:sp>
      <p:sp>
        <p:nvSpPr>
          <p:cNvPr id="31748" name="Rectangle 4"/>
          <p:cNvSpPr>
            <a:spLocks noChangeArrowheads="1"/>
          </p:cNvSpPr>
          <p:nvPr/>
        </p:nvSpPr>
        <p:spPr bwMode="auto">
          <a:xfrm>
            <a:off x="5145088" y="2017755"/>
            <a:ext cx="3694112" cy="453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33400" indent="-533400" algn="r" rtl="1" fontAlgn="base">
              <a:spcBef>
                <a:spcPct val="20000"/>
              </a:spcBef>
              <a:spcAft>
                <a:spcPct val="0"/>
              </a:spcAft>
              <a:buClr>
                <a:srgbClr val="FFCC00"/>
              </a:buClr>
              <a:buFont typeface="Wingdings" pitchFamily="2" charset="2"/>
              <a:buChar char="§"/>
              <a:defRPr/>
            </a:pPr>
            <a:r>
              <a:rPr lang="ar-SA" sz="2800" b="1">
                <a:solidFill>
                  <a:srgbClr val="FFFFFF"/>
                </a:solidFill>
                <a:effectLst>
                  <a:outerShdw blurRad="38100" dist="38100" dir="2700000" algn="tl">
                    <a:srgbClr val="000000"/>
                  </a:outerShdw>
                </a:effectLst>
                <a:cs typeface="B Mitra" pitchFamily="2" charset="-78"/>
              </a:rPr>
              <a:t>آداب واخلاق:</a:t>
            </a:r>
          </a:p>
          <a:p>
            <a:pPr marL="533400" indent="-533400" algn="r" rtl="1" fontAlgn="base">
              <a:spcBef>
                <a:spcPct val="20000"/>
              </a:spcBef>
              <a:spcAft>
                <a:spcPct val="0"/>
              </a:spcAft>
              <a:buClr>
                <a:srgbClr val="FFFFFF"/>
              </a:buClr>
              <a:buFont typeface="Wingdings" pitchFamily="2" charset="2"/>
              <a:buAutoNum type="arabicParenR"/>
              <a:defRPr/>
            </a:pPr>
            <a:r>
              <a:rPr lang="ar-SA" sz="2800" b="1">
                <a:solidFill>
                  <a:srgbClr val="FFFFFF"/>
                </a:solidFill>
                <a:effectLst>
                  <a:outerShdw blurRad="38100" dist="38100" dir="2700000" algn="tl">
                    <a:srgbClr val="000000"/>
                  </a:outerShdw>
                </a:effectLst>
                <a:cs typeface="B Mitra" pitchFamily="2" charset="-78"/>
              </a:rPr>
              <a:t>صداقت</a:t>
            </a:r>
          </a:p>
          <a:p>
            <a:pPr marL="533400" indent="-533400" algn="r" rtl="1" fontAlgn="base">
              <a:spcBef>
                <a:spcPct val="20000"/>
              </a:spcBef>
              <a:spcAft>
                <a:spcPct val="0"/>
              </a:spcAft>
              <a:buClr>
                <a:srgbClr val="FFFFFF"/>
              </a:buClr>
              <a:buFont typeface="Wingdings" pitchFamily="2" charset="2"/>
              <a:buAutoNum type="arabicParenR"/>
              <a:defRPr/>
            </a:pPr>
            <a:r>
              <a:rPr lang="ar-SA" sz="2800" b="1">
                <a:solidFill>
                  <a:srgbClr val="FFFFFF"/>
                </a:solidFill>
                <a:effectLst>
                  <a:outerShdw blurRad="38100" dist="38100" dir="2700000" algn="tl">
                    <a:srgbClr val="000000"/>
                  </a:outerShdw>
                </a:effectLst>
                <a:cs typeface="B Mitra" pitchFamily="2" charset="-78"/>
              </a:rPr>
              <a:t>صبر</a:t>
            </a:r>
          </a:p>
          <a:p>
            <a:pPr marL="533400" indent="-533400" algn="r" rtl="1" fontAlgn="base">
              <a:spcBef>
                <a:spcPct val="20000"/>
              </a:spcBef>
              <a:spcAft>
                <a:spcPct val="0"/>
              </a:spcAft>
              <a:buClr>
                <a:srgbClr val="FFFFFF"/>
              </a:buClr>
              <a:buFont typeface="Wingdings" pitchFamily="2" charset="2"/>
              <a:buAutoNum type="arabicParenR"/>
              <a:defRPr/>
            </a:pPr>
            <a:r>
              <a:rPr lang="ar-SA" sz="2800" b="1">
                <a:solidFill>
                  <a:srgbClr val="FFFFFF"/>
                </a:solidFill>
                <a:effectLst>
                  <a:outerShdw blurRad="38100" dist="38100" dir="2700000" algn="tl">
                    <a:srgbClr val="000000"/>
                  </a:outerShdw>
                </a:effectLst>
                <a:cs typeface="B Mitra" pitchFamily="2" charset="-78"/>
              </a:rPr>
              <a:t>سعه صدر</a:t>
            </a:r>
          </a:p>
          <a:p>
            <a:pPr marL="533400" indent="-533400" algn="r" rtl="1" fontAlgn="base">
              <a:spcBef>
                <a:spcPct val="20000"/>
              </a:spcBef>
              <a:spcAft>
                <a:spcPct val="0"/>
              </a:spcAft>
              <a:buClr>
                <a:srgbClr val="FFFFFF"/>
              </a:buClr>
              <a:buFont typeface="Wingdings" pitchFamily="2" charset="2"/>
              <a:buAutoNum type="arabicParenR"/>
              <a:defRPr/>
            </a:pPr>
            <a:r>
              <a:rPr lang="ar-SA" sz="2800" b="1">
                <a:solidFill>
                  <a:srgbClr val="FFFFFF"/>
                </a:solidFill>
                <a:effectLst>
                  <a:outerShdw blurRad="38100" dist="38100" dir="2700000" algn="tl">
                    <a:srgbClr val="000000"/>
                  </a:outerShdw>
                </a:effectLst>
                <a:cs typeface="B Mitra" pitchFamily="2" charset="-78"/>
              </a:rPr>
              <a:t>احترام وادب</a:t>
            </a:r>
          </a:p>
          <a:p>
            <a:pPr marL="533400" indent="-533400" algn="r" rtl="1" fontAlgn="base">
              <a:spcBef>
                <a:spcPct val="20000"/>
              </a:spcBef>
              <a:spcAft>
                <a:spcPct val="0"/>
              </a:spcAft>
              <a:buClr>
                <a:srgbClr val="FFFFFF"/>
              </a:buClr>
              <a:buFont typeface="Wingdings" pitchFamily="2" charset="2"/>
              <a:buAutoNum type="arabicParenR"/>
              <a:defRPr/>
            </a:pPr>
            <a:r>
              <a:rPr lang="ar-SA" sz="2800" b="1">
                <a:solidFill>
                  <a:srgbClr val="FFFFFF"/>
                </a:solidFill>
                <a:effectLst>
                  <a:outerShdw blurRad="38100" dist="38100" dir="2700000" algn="tl">
                    <a:srgbClr val="000000"/>
                  </a:outerShdw>
                </a:effectLst>
                <a:cs typeface="B Mitra" pitchFamily="2" charset="-78"/>
              </a:rPr>
              <a:t>آراستگي ظاهري</a:t>
            </a:r>
          </a:p>
          <a:p>
            <a:pPr marL="533400" indent="-533400" algn="r" rtl="1" fontAlgn="base">
              <a:spcBef>
                <a:spcPct val="20000"/>
              </a:spcBef>
              <a:spcAft>
                <a:spcPct val="0"/>
              </a:spcAft>
              <a:buClr>
                <a:srgbClr val="FFFFFF"/>
              </a:buClr>
              <a:buFont typeface="Wingdings" pitchFamily="2" charset="2"/>
              <a:buAutoNum type="arabicParenR"/>
              <a:defRPr/>
            </a:pPr>
            <a:r>
              <a:rPr lang="ar-SA" sz="2800" b="1">
                <a:solidFill>
                  <a:srgbClr val="FFFFFF"/>
                </a:solidFill>
                <a:effectLst>
                  <a:outerShdw blurRad="38100" dist="38100" dir="2700000" algn="tl">
                    <a:srgbClr val="000000"/>
                  </a:outerShdw>
                </a:effectLst>
                <a:cs typeface="B Mitra" pitchFamily="2" charset="-78"/>
              </a:rPr>
              <a:t>انصاف</a:t>
            </a:r>
          </a:p>
          <a:p>
            <a:pPr marL="533400" indent="-533400" algn="r" rtl="1" fontAlgn="base">
              <a:spcBef>
                <a:spcPct val="20000"/>
              </a:spcBef>
              <a:spcAft>
                <a:spcPct val="0"/>
              </a:spcAft>
              <a:buClr>
                <a:srgbClr val="FFFFFF"/>
              </a:buClr>
              <a:buFont typeface="Wingdings" pitchFamily="2" charset="2"/>
              <a:buAutoNum type="arabicParenR"/>
              <a:defRPr/>
            </a:pPr>
            <a:r>
              <a:rPr lang="ar-SA" sz="2800" b="1">
                <a:solidFill>
                  <a:srgbClr val="FFFFFF"/>
                </a:solidFill>
                <a:effectLst>
                  <a:outerShdw blurRad="38100" dist="38100" dir="2700000" algn="tl">
                    <a:srgbClr val="000000"/>
                  </a:outerShdw>
                </a:effectLst>
                <a:cs typeface="B Mitra" pitchFamily="2" charset="-78"/>
              </a:rPr>
              <a:t>معارفه</a:t>
            </a:r>
          </a:p>
          <a:p>
            <a:pPr marL="533400" indent="-533400" algn="r" rtl="1" fontAlgn="base">
              <a:spcBef>
                <a:spcPct val="20000"/>
              </a:spcBef>
              <a:spcAft>
                <a:spcPct val="0"/>
              </a:spcAft>
              <a:buClr>
                <a:srgbClr val="FFFFFF"/>
              </a:buClr>
              <a:buFont typeface="Wingdings" pitchFamily="2" charset="2"/>
              <a:buAutoNum type="arabicParenR"/>
              <a:defRPr/>
            </a:pPr>
            <a:endParaRPr lang="en-US" sz="2800" b="1">
              <a:solidFill>
                <a:srgbClr val="FFFFFF"/>
              </a:solidFill>
              <a:effectLst>
                <a:outerShdw blurRad="38100" dist="38100" dir="2700000" algn="tl">
                  <a:srgbClr val="000000"/>
                </a:outerShdw>
              </a:effectLst>
              <a:cs typeface="B Mitra" pitchFamily="2" charset="-78"/>
            </a:endParaRPr>
          </a:p>
        </p:txBody>
      </p:sp>
      <p:sp>
        <p:nvSpPr>
          <p:cNvPr id="31749" name="Rectangle 5"/>
          <p:cNvSpPr>
            <a:spLocks noGrp="1" noChangeArrowheads="1"/>
          </p:cNvSpPr>
          <p:nvPr>
            <p:ph type="body" sz="half" idx="1"/>
          </p:nvPr>
        </p:nvSpPr>
        <p:spPr>
          <a:xfrm>
            <a:off x="1182688" y="2017755"/>
            <a:ext cx="3846512" cy="4611687"/>
          </a:xfrm>
        </p:spPr>
        <p:txBody>
          <a:bodyPr/>
          <a:lstStyle/>
          <a:p>
            <a:pPr marL="533400" indent="-533400" eaLnBrk="1" hangingPunct="1">
              <a:defRPr/>
            </a:pPr>
            <a:r>
              <a:rPr lang="ar-SA" sz="2800" b="1" smtClean="0">
                <a:cs typeface="B Mitra" pitchFamily="2" charset="-78"/>
              </a:rPr>
              <a:t>مهارت وتسلط:</a:t>
            </a:r>
          </a:p>
          <a:p>
            <a:pPr marL="533400" indent="-533400" eaLnBrk="1" hangingPunct="1">
              <a:buFontTx/>
              <a:buAutoNum type="arabicParenR"/>
              <a:defRPr/>
            </a:pPr>
            <a:r>
              <a:rPr lang="ar-SA" sz="2800" b="1" smtClean="0">
                <a:cs typeface="B Mitra" pitchFamily="2" charset="-78"/>
              </a:rPr>
              <a:t>فن مذاكره اصولي</a:t>
            </a:r>
          </a:p>
          <a:p>
            <a:pPr marL="533400" indent="-533400" eaLnBrk="1" hangingPunct="1">
              <a:buFontTx/>
              <a:buAutoNum type="arabicParenR"/>
              <a:defRPr/>
            </a:pPr>
            <a:r>
              <a:rPr lang="ar-SA" sz="2800" b="1" smtClean="0">
                <a:cs typeface="B Mitra" pitchFamily="2" charset="-78"/>
              </a:rPr>
              <a:t>زبان مذاكره</a:t>
            </a:r>
          </a:p>
          <a:p>
            <a:pPr marL="533400" indent="-533400" eaLnBrk="1" hangingPunct="1">
              <a:buFontTx/>
              <a:buAutoNum type="arabicParenR"/>
              <a:defRPr/>
            </a:pPr>
            <a:r>
              <a:rPr lang="ar-SA" sz="2800" b="1" smtClean="0">
                <a:cs typeface="B Mitra" pitchFamily="2" charset="-78"/>
              </a:rPr>
              <a:t>زبان بدن</a:t>
            </a:r>
          </a:p>
          <a:p>
            <a:pPr marL="533400" indent="-533400" eaLnBrk="1" hangingPunct="1">
              <a:buFontTx/>
              <a:buAutoNum type="arabicParenR"/>
              <a:defRPr/>
            </a:pPr>
            <a:r>
              <a:rPr lang="ar-SA" sz="2800" b="1" smtClean="0">
                <a:cs typeface="B Mitra" pitchFamily="2" charset="-78"/>
              </a:rPr>
              <a:t>روانشناسي</a:t>
            </a:r>
          </a:p>
          <a:p>
            <a:pPr marL="533400" indent="-533400" eaLnBrk="1" hangingPunct="1">
              <a:buFontTx/>
              <a:buAutoNum type="arabicParenR"/>
              <a:defRPr/>
            </a:pPr>
            <a:r>
              <a:rPr lang="ar-SA" sz="2800" b="1" smtClean="0">
                <a:cs typeface="B Mitra" pitchFamily="2" charset="-78"/>
              </a:rPr>
              <a:t>تدابير</a:t>
            </a:r>
          </a:p>
          <a:p>
            <a:pPr marL="533400" indent="-533400" eaLnBrk="1" hangingPunct="1">
              <a:buFontTx/>
              <a:buAutoNum type="arabicParenR"/>
              <a:defRPr/>
            </a:pPr>
            <a:r>
              <a:rPr lang="ar-SA" sz="2800" b="1" smtClean="0">
                <a:cs typeface="B Mitra" pitchFamily="2" charset="-78"/>
              </a:rPr>
              <a:t>شگردها ترفندها نيرنگها</a:t>
            </a:r>
          </a:p>
          <a:p>
            <a:pPr marL="533400" indent="-533400" eaLnBrk="1" hangingPunct="1">
              <a:buFontTx/>
              <a:buAutoNum type="arabicParenR"/>
              <a:defRPr/>
            </a:pPr>
            <a:r>
              <a:rPr lang="ar-SA" sz="2800" b="1" smtClean="0">
                <a:cs typeface="B Mitra" pitchFamily="2" charset="-78"/>
              </a:rPr>
              <a:t>ارتباط موثروفن بيان</a:t>
            </a:r>
          </a:p>
          <a:p>
            <a:pPr marL="533400" indent="-533400" eaLnBrk="1" hangingPunct="1">
              <a:buClr>
                <a:schemeClr val="tx1"/>
              </a:buClr>
              <a:buFont typeface="Wingdings" pitchFamily="2" charset="2"/>
              <a:buAutoNum type="arabicParenR"/>
              <a:defRPr/>
            </a:pPr>
            <a:endParaRPr lang="en-US" sz="2800" b="1" smtClean="0">
              <a:cs typeface="B Mitra" pitchFamily="2" charset="-78"/>
            </a:endParaRPr>
          </a:p>
        </p:txBody>
      </p:sp>
    </p:spTree>
    <p:extLst>
      <p:ext uri="{BB962C8B-B14F-4D97-AF65-F5344CB8AC3E}">
        <p14:creationId xmlns:p14="http://schemas.microsoft.com/office/powerpoint/2010/main" val="17282988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anim calcmode="lin" valueType="num">
                                      <p:cBhvr additive="base">
                                        <p:cTn id="7" dur="500" fill="hold"/>
                                        <p:tgtEl>
                                          <p:spTgt spid="3174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74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748">
                                            <p:txEl>
                                              <p:pRg st="1" end="1"/>
                                            </p:txEl>
                                          </p:spTgt>
                                        </p:tgtEl>
                                        <p:attrNameLst>
                                          <p:attrName>style.visibility</p:attrName>
                                        </p:attrNameLst>
                                      </p:cBhvr>
                                      <p:to>
                                        <p:strVal val="visible"/>
                                      </p:to>
                                    </p:set>
                                    <p:anim calcmode="lin" valueType="num">
                                      <p:cBhvr additive="base">
                                        <p:cTn id="13" dur="500" fill="hold"/>
                                        <p:tgtEl>
                                          <p:spTgt spid="3174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174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748">
                                            <p:txEl>
                                              <p:pRg st="2" end="2"/>
                                            </p:txEl>
                                          </p:spTgt>
                                        </p:tgtEl>
                                        <p:attrNameLst>
                                          <p:attrName>style.visibility</p:attrName>
                                        </p:attrNameLst>
                                      </p:cBhvr>
                                      <p:to>
                                        <p:strVal val="visible"/>
                                      </p:to>
                                    </p:set>
                                    <p:anim calcmode="lin" valueType="num">
                                      <p:cBhvr additive="base">
                                        <p:cTn id="19" dur="500" fill="hold"/>
                                        <p:tgtEl>
                                          <p:spTgt spid="3174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174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1748">
                                            <p:txEl>
                                              <p:pRg st="3" end="3"/>
                                            </p:txEl>
                                          </p:spTgt>
                                        </p:tgtEl>
                                        <p:attrNameLst>
                                          <p:attrName>style.visibility</p:attrName>
                                        </p:attrNameLst>
                                      </p:cBhvr>
                                      <p:to>
                                        <p:strVal val="visible"/>
                                      </p:to>
                                    </p:set>
                                    <p:anim calcmode="lin" valueType="num">
                                      <p:cBhvr additive="base">
                                        <p:cTn id="25" dur="500" fill="hold"/>
                                        <p:tgtEl>
                                          <p:spTgt spid="3174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174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1748">
                                            <p:txEl>
                                              <p:pRg st="4" end="4"/>
                                            </p:txEl>
                                          </p:spTgt>
                                        </p:tgtEl>
                                        <p:attrNameLst>
                                          <p:attrName>style.visibility</p:attrName>
                                        </p:attrNameLst>
                                      </p:cBhvr>
                                      <p:to>
                                        <p:strVal val="visible"/>
                                      </p:to>
                                    </p:set>
                                    <p:anim calcmode="lin" valueType="num">
                                      <p:cBhvr additive="base">
                                        <p:cTn id="31" dur="500" fill="hold"/>
                                        <p:tgtEl>
                                          <p:spTgt spid="31748">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174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1748">
                                            <p:txEl>
                                              <p:pRg st="5" end="5"/>
                                            </p:txEl>
                                          </p:spTgt>
                                        </p:tgtEl>
                                        <p:attrNameLst>
                                          <p:attrName>style.visibility</p:attrName>
                                        </p:attrNameLst>
                                      </p:cBhvr>
                                      <p:to>
                                        <p:strVal val="visible"/>
                                      </p:to>
                                    </p:set>
                                    <p:anim calcmode="lin" valueType="num">
                                      <p:cBhvr additive="base">
                                        <p:cTn id="37" dur="500" fill="hold"/>
                                        <p:tgtEl>
                                          <p:spTgt spid="31748">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174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1748">
                                            <p:txEl>
                                              <p:pRg st="6" end="6"/>
                                            </p:txEl>
                                          </p:spTgt>
                                        </p:tgtEl>
                                        <p:attrNameLst>
                                          <p:attrName>style.visibility</p:attrName>
                                        </p:attrNameLst>
                                      </p:cBhvr>
                                      <p:to>
                                        <p:strVal val="visible"/>
                                      </p:to>
                                    </p:set>
                                    <p:anim calcmode="lin" valueType="num">
                                      <p:cBhvr additive="base">
                                        <p:cTn id="43" dur="500" fill="hold"/>
                                        <p:tgtEl>
                                          <p:spTgt spid="31748">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174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1748">
                                            <p:txEl>
                                              <p:pRg st="7" end="7"/>
                                            </p:txEl>
                                          </p:spTgt>
                                        </p:tgtEl>
                                        <p:attrNameLst>
                                          <p:attrName>style.visibility</p:attrName>
                                        </p:attrNameLst>
                                      </p:cBhvr>
                                      <p:to>
                                        <p:strVal val="visible"/>
                                      </p:to>
                                    </p:set>
                                    <p:anim calcmode="lin" valueType="num">
                                      <p:cBhvr additive="base">
                                        <p:cTn id="49" dur="500" fill="hold"/>
                                        <p:tgtEl>
                                          <p:spTgt spid="31748">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1748">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1749">
                                            <p:txEl>
                                              <p:pRg st="0" end="0"/>
                                            </p:txEl>
                                          </p:spTgt>
                                        </p:tgtEl>
                                        <p:attrNameLst>
                                          <p:attrName>style.visibility</p:attrName>
                                        </p:attrNameLst>
                                      </p:cBhvr>
                                      <p:to>
                                        <p:strVal val="visible"/>
                                      </p:to>
                                    </p:set>
                                    <p:anim calcmode="lin" valueType="num">
                                      <p:cBhvr additive="base">
                                        <p:cTn id="55" dur="500" fill="hold"/>
                                        <p:tgtEl>
                                          <p:spTgt spid="31749">
                                            <p:txEl>
                                              <p:pRg st="0" end="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174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1749">
                                            <p:txEl>
                                              <p:pRg st="1" end="1"/>
                                            </p:txEl>
                                          </p:spTgt>
                                        </p:tgtEl>
                                        <p:attrNameLst>
                                          <p:attrName>style.visibility</p:attrName>
                                        </p:attrNameLst>
                                      </p:cBhvr>
                                      <p:to>
                                        <p:strVal val="visible"/>
                                      </p:to>
                                    </p:set>
                                    <p:anim calcmode="lin" valueType="num">
                                      <p:cBhvr additive="base">
                                        <p:cTn id="61" dur="500" fill="hold"/>
                                        <p:tgtEl>
                                          <p:spTgt spid="31749">
                                            <p:txEl>
                                              <p:pRg st="1" end="1"/>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174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1749">
                                            <p:txEl>
                                              <p:pRg st="2" end="2"/>
                                            </p:txEl>
                                          </p:spTgt>
                                        </p:tgtEl>
                                        <p:attrNameLst>
                                          <p:attrName>style.visibility</p:attrName>
                                        </p:attrNameLst>
                                      </p:cBhvr>
                                      <p:to>
                                        <p:strVal val="visible"/>
                                      </p:to>
                                    </p:set>
                                    <p:anim calcmode="lin" valueType="num">
                                      <p:cBhvr additive="base">
                                        <p:cTn id="67" dur="500" fill="hold"/>
                                        <p:tgtEl>
                                          <p:spTgt spid="31749">
                                            <p:txEl>
                                              <p:pRg st="2" end="2"/>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174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31749">
                                            <p:txEl>
                                              <p:pRg st="3" end="3"/>
                                            </p:txEl>
                                          </p:spTgt>
                                        </p:tgtEl>
                                        <p:attrNameLst>
                                          <p:attrName>style.visibility</p:attrName>
                                        </p:attrNameLst>
                                      </p:cBhvr>
                                      <p:to>
                                        <p:strVal val="visible"/>
                                      </p:to>
                                    </p:set>
                                    <p:anim calcmode="lin" valueType="num">
                                      <p:cBhvr additive="base">
                                        <p:cTn id="73" dur="500" fill="hold"/>
                                        <p:tgtEl>
                                          <p:spTgt spid="31749">
                                            <p:txEl>
                                              <p:pRg st="3" end="3"/>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3174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31749">
                                            <p:txEl>
                                              <p:pRg st="4" end="4"/>
                                            </p:txEl>
                                          </p:spTgt>
                                        </p:tgtEl>
                                        <p:attrNameLst>
                                          <p:attrName>style.visibility</p:attrName>
                                        </p:attrNameLst>
                                      </p:cBhvr>
                                      <p:to>
                                        <p:strVal val="visible"/>
                                      </p:to>
                                    </p:set>
                                    <p:anim calcmode="lin" valueType="num">
                                      <p:cBhvr additive="base">
                                        <p:cTn id="79" dur="500" fill="hold"/>
                                        <p:tgtEl>
                                          <p:spTgt spid="31749">
                                            <p:txEl>
                                              <p:pRg st="4" end="4"/>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3174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31749">
                                            <p:txEl>
                                              <p:pRg st="5" end="5"/>
                                            </p:txEl>
                                          </p:spTgt>
                                        </p:tgtEl>
                                        <p:attrNameLst>
                                          <p:attrName>style.visibility</p:attrName>
                                        </p:attrNameLst>
                                      </p:cBhvr>
                                      <p:to>
                                        <p:strVal val="visible"/>
                                      </p:to>
                                    </p:set>
                                    <p:anim calcmode="lin" valueType="num">
                                      <p:cBhvr additive="base">
                                        <p:cTn id="85" dur="500" fill="hold"/>
                                        <p:tgtEl>
                                          <p:spTgt spid="31749">
                                            <p:txEl>
                                              <p:pRg st="5" end="5"/>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3174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31749">
                                            <p:txEl>
                                              <p:pRg st="6" end="6"/>
                                            </p:txEl>
                                          </p:spTgt>
                                        </p:tgtEl>
                                        <p:attrNameLst>
                                          <p:attrName>style.visibility</p:attrName>
                                        </p:attrNameLst>
                                      </p:cBhvr>
                                      <p:to>
                                        <p:strVal val="visible"/>
                                      </p:to>
                                    </p:set>
                                    <p:anim calcmode="lin" valueType="num">
                                      <p:cBhvr additive="base">
                                        <p:cTn id="91" dur="500" fill="hold"/>
                                        <p:tgtEl>
                                          <p:spTgt spid="31749">
                                            <p:txEl>
                                              <p:pRg st="6" end="6"/>
                                            </p:txEl>
                                          </p:spTgt>
                                        </p:tgtEl>
                                        <p:attrNameLst>
                                          <p:attrName>ppt_x</p:attrName>
                                        </p:attrNameLst>
                                      </p:cBhvr>
                                      <p:tavLst>
                                        <p:tav tm="0">
                                          <p:val>
                                            <p:strVal val="0-#ppt_w/2"/>
                                          </p:val>
                                        </p:tav>
                                        <p:tav tm="100000">
                                          <p:val>
                                            <p:strVal val="#ppt_x"/>
                                          </p:val>
                                        </p:tav>
                                      </p:tavLst>
                                    </p:anim>
                                    <p:anim calcmode="lin" valueType="num">
                                      <p:cBhvr additive="base">
                                        <p:cTn id="92" dur="500" fill="hold"/>
                                        <p:tgtEl>
                                          <p:spTgt spid="3174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31749">
                                            <p:txEl>
                                              <p:pRg st="7" end="7"/>
                                            </p:txEl>
                                          </p:spTgt>
                                        </p:tgtEl>
                                        <p:attrNameLst>
                                          <p:attrName>style.visibility</p:attrName>
                                        </p:attrNameLst>
                                      </p:cBhvr>
                                      <p:to>
                                        <p:strVal val="visible"/>
                                      </p:to>
                                    </p:set>
                                    <p:anim calcmode="lin" valueType="num">
                                      <p:cBhvr additive="base">
                                        <p:cTn id="97" dur="500" fill="hold"/>
                                        <p:tgtEl>
                                          <p:spTgt spid="31749">
                                            <p:txEl>
                                              <p:pRg st="7" end="7"/>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3174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build="p" autoUpdateAnimBg="0"/>
      <p:bldP spid="3174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a:xfrm>
            <a:off x="303214" y="228602"/>
            <a:ext cx="6303962" cy="1325563"/>
          </a:xfrm>
        </p:spPr>
        <p:txBody>
          <a:bodyPr/>
          <a:lstStyle/>
          <a:p>
            <a:r>
              <a:rPr lang="fa-IR" b="1">
                <a:cs typeface="B Titr" pitchFamily="2" charset="-78"/>
              </a:rPr>
              <a:t>انواع روشهای مذاکره</a:t>
            </a:r>
            <a:r>
              <a:rPr lang="fa-IR"/>
              <a:t> </a:t>
            </a:r>
            <a:endParaRPr lang="en-US"/>
          </a:p>
        </p:txBody>
      </p:sp>
      <p:sp>
        <p:nvSpPr>
          <p:cNvPr id="5123" name="Rectangle 3"/>
          <p:cNvSpPr>
            <a:spLocks noGrp="1" noRot="1" noChangeArrowheads="1"/>
          </p:cNvSpPr>
          <p:nvPr>
            <p:ph type="body" idx="1"/>
          </p:nvPr>
        </p:nvSpPr>
        <p:spPr>
          <a:xfrm>
            <a:off x="685800" y="1981700"/>
            <a:ext cx="6402388" cy="4543425"/>
          </a:xfrm>
        </p:spPr>
        <p:txBody>
          <a:bodyPr/>
          <a:lstStyle/>
          <a:p>
            <a:r>
              <a:rPr lang="ar-SA" sz="4000" b="1">
                <a:cs typeface="B Mitra" pitchFamily="2" charset="-78"/>
              </a:rPr>
              <a:t>مذاكره غيراصولي</a:t>
            </a:r>
            <a:endParaRPr lang="en-US" sz="4000" b="1">
              <a:cs typeface="B Mitra" pitchFamily="2" charset="-78"/>
            </a:endParaRPr>
          </a:p>
          <a:p>
            <a:pPr>
              <a:buFont typeface="Wingdings" pitchFamily="2" charset="2"/>
              <a:buNone/>
            </a:pPr>
            <a:r>
              <a:rPr lang="fa-IR" sz="2800" b="1">
                <a:cs typeface="B Mitra" pitchFamily="2" charset="-78"/>
              </a:rPr>
              <a:t>        </a:t>
            </a:r>
            <a:r>
              <a:rPr lang="ar-SA" sz="2800" b="1">
                <a:cs typeface="B Mitra" pitchFamily="2" charset="-78"/>
              </a:rPr>
              <a:t>برنده شدن يامعامله به هرترتيب</a:t>
            </a:r>
            <a:endParaRPr lang="en-US" sz="2800" b="1">
              <a:cs typeface="B Mitra" pitchFamily="2" charset="-78"/>
            </a:endParaRPr>
          </a:p>
          <a:p>
            <a:pPr>
              <a:buFont typeface="Wingdings" pitchFamily="2" charset="2"/>
              <a:buNone/>
            </a:pPr>
            <a:r>
              <a:rPr lang="fa-IR" sz="2800" b="1">
                <a:cs typeface="B Mitra" pitchFamily="2" charset="-78"/>
              </a:rPr>
              <a:t>                   برد – باخت </a:t>
            </a:r>
          </a:p>
          <a:p>
            <a:pPr>
              <a:buFont typeface="Wingdings" pitchFamily="2" charset="2"/>
              <a:buNone/>
            </a:pPr>
            <a:r>
              <a:rPr lang="fa-IR" sz="2800" b="1">
                <a:cs typeface="B Mitra" pitchFamily="2" charset="-78"/>
              </a:rPr>
              <a:t>                  باخت – برد </a:t>
            </a:r>
          </a:p>
          <a:p>
            <a:pPr>
              <a:buFont typeface="Wingdings" pitchFamily="2" charset="2"/>
              <a:buNone/>
            </a:pPr>
            <a:r>
              <a:rPr lang="fa-IR" sz="2800" b="1">
                <a:cs typeface="B Mitra" pitchFamily="2" charset="-78"/>
              </a:rPr>
              <a:t>                  باخت – باخت </a:t>
            </a:r>
          </a:p>
          <a:p>
            <a:r>
              <a:rPr lang="ar-SA" sz="4000" b="1">
                <a:cs typeface="B Mitra" pitchFamily="2" charset="-78"/>
              </a:rPr>
              <a:t>مذاكره اصولي</a:t>
            </a:r>
            <a:endParaRPr lang="fa-IR" sz="4000" b="1">
              <a:cs typeface="B Mitra" pitchFamily="2" charset="-78"/>
            </a:endParaRPr>
          </a:p>
          <a:p>
            <a:pPr>
              <a:buFont typeface="Wingdings" pitchFamily="2" charset="2"/>
              <a:buNone/>
            </a:pPr>
            <a:r>
              <a:rPr lang="fa-IR" sz="4000" b="1">
                <a:cs typeface="B Mitra" pitchFamily="2" charset="-78"/>
              </a:rPr>
              <a:t>              برد - برد</a:t>
            </a:r>
            <a:endParaRPr lang="en-US" sz="4000" b="1">
              <a:cs typeface="B Mitra" pitchFamily="2" charset="-78"/>
            </a:endParaRPr>
          </a:p>
        </p:txBody>
      </p:sp>
    </p:spTree>
    <p:extLst>
      <p:ext uri="{BB962C8B-B14F-4D97-AF65-F5344CB8AC3E}">
        <p14:creationId xmlns:p14="http://schemas.microsoft.com/office/powerpoint/2010/main" val="24133766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 calcmode="lin" valueType="num">
                                      <p:cBhvr>
                                        <p:cTn id="7" dur="500" decel="50000" fill="hold">
                                          <p:stCondLst>
                                            <p:cond delay="0"/>
                                          </p:stCondLst>
                                        </p:cTn>
                                        <p:tgtEl>
                                          <p:spTgt spid="5123">
                                            <p:txEl>
                                              <p:pRg st="1" end="1"/>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123">
                                            <p:txEl>
                                              <p:pRg st="1" end="1"/>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123">
                                            <p:txEl>
                                              <p:pRg st="1" end="1"/>
                                            </p:txEl>
                                          </p:spTgt>
                                        </p:tgtEl>
                                        <p:attrNameLst>
                                          <p:attrName>ppt_w</p:attrName>
                                        </p:attrNameLst>
                                      </p:cBhvr>
                                      <p:tavLst>
                                        <p:tav tm="0">
                                          <p:val>
                                            <p:strVal val="#ppt_w*.05"/>
                                          </p:val>
                                        </p:tav>
                                        <p:tav tm="100000">
                                          <p:val>
                                            <p:strVal val="#ppt_w"/>
                                          </p:val>
                                        </p:tav>
                                      </p:tavLst>
                                    </p:anim>
                                    <p:anim calcmode="lin" valueType="num">
                                      <p:cBhvr>
                                        <p:cTn id="10" dur="1000" fill="hold"/>
                                        <p:tgtEl>
                                          <p:spTgt spid="5123">
                                            <p:txEl>
                                              <p:pRg st="1" end="1"/>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123">
                                            <p:txEl>
                                              <p:pRg st="1" end="1"/>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123">
                                            <p:txEl>
                                              <p:pRg st="1" end="1"/>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123">
                                            <p:txEl>
                                              <p:pRg st="1" end="1"/>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123">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p:cTn id="19" dur="500" decel="50000" fill="hold">
                                          <p:stCondLst>
                                            <p:cond delay="0"/>
                                          </p:stCondLst>
                                        </p:cTn>
                                        <p:tgtEl>
                                          <p:spTgt spid="5123">
                                            <p:txEl>
                                              <p:pRg st="2" end="2"/>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123">
                                            <p:txEl>
                                              <p:pRg st="2" end="2"/>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123">
                                            <p:txEl>
                                              <p:pRg st="2" end="2"/>
                                            </p:txEl>
                                          </p:spTgt>
                                        </p:tgtEl>
                                        <p:attrNameLst>
                                          <p:attrName>ppt_w</p:attrName>
                                        </p:attrNameLst>
                                      </p:cBhvr>
                                      <p:tavLst>
                                        <p:tav tm="0">
                                          <p:val>
                                            <p:strVal val="#ppt_w*.05"/>
                                          </p:val>
                                        </p:tav>
                                        <p:tav tm="100000">
                                          <p:val>
                                            <p:strVal val="#ppt_w"/>
                                          </p:val>
                                        </p:tav>
                                      </p:tavLst>
                                    </p:anim>
                                    <p:anim calcmode="lin" valueType="num">
                                      <p:cBhvr>
                                        <p:cTn id="22" dur="1000" fill="hold"/>
                                        <p:tgtEl>
                                          <p:spTgt spid="5123">
                                            <p:txEl>
                                              <p:pRg st="2" end="2"/>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123">
                                            <p:txEl>
                                              <p:pRg st="2" end="2"/>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123">
                                            <p:txEl>
                                              <p:pRg st="2" end="2"/>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123">
                                            <p:txEl>
                                              <p:pRg st="2" end="2"/>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123">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ntr" presetSubtype="0" fill="hold" nodeType="clickEffect">
                                  <p:stCondLst>
                                    <p:cond delay="0"/>
                                  </p:stCondLst>
                                  <p:childTnLst>
                                    <p:set>
                                      <p:cBhvr>
                                        <p:cTn id="30" dur="1" fill="hold">
                                          <p:stCondLst>
                                            <p:cond delay="0"/>
                                          </p:stCondLst>
                                        </p:cTn>
                                        <p:tgtEl>
                                          <p:spTgt spid="5123">
                                            <p:txEl>
                                              <p:pRg st="3" end="3"/>
                                            </p:txEl>
                                          </p:spTgt>
                                        </p:tgtEl>
                                        <p:attrNameLst>
                                          <p:attrName>style.visibility</p:attrName>
                                        </p:attrNameLst>
                                      </p:cBhvr>
                                      <p:to>
                                        <p:strVal val="visible"/>
                                      </p:to>
                                    </p:set>
                                    <p:anim calcmode="lin" valueType="num">
                                      <p:cBhvr>
                                        <p:cTn id="31" dur="500" decel="50000" fill="hold">
                                          <p:stCondLst>
                                            <p:cond delay="0"/>
                                          </p:stCondLst>
                                        </p:cTn>
                                        <p:tgtEl>
                                          <p:spTgt spid="5123">
                                            <p:txEl>
                                              <p:pRg st="3" end="3"/>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5123">
                                            <p:txEl>
                                              <p:pRg st="3" end="3"/>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5123">
                                            <p:txEl>
                                              <p:pRg st="3" end="3"/>
                                            </p:txEl>
                                          </p:spTgt>
                                        </p:tgtEl>
                                        <p:attrNameLst>
                                          <p:attrName>ppt_w</p:attrName>
                                        </p:attrNameLst>
                                      </p:cBhvr>
                                      <p:tavLst>
                                        <p:tav tm="0">
                                          <p:val>
                                            <p:strVal val="#ppt_w*.05"/>
                                          </p:val>
                                        </p:tav>
                                        <p:tav tm="100000">
                                          <p:val>
                                            <p:strVal val="#ppt_w"/>
                                          </p:val>
                                        </p:tav>
                                      </p:tavLst>
                                    </p:anim>
                                    <p:anim calcmode="lin" valueType="num">
                                      <p:cBhvr>
                                        <p:cTn id="34" dur="1000" fill="hold"/>
                                        <p:tgtEl>
                                          <p:spTgt spid="5123">
                                            <p:txEl>
                                              <p:pRg st="3" end="3"/>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5123">
                                            <p:txEl>
                                              <p:pRg st="3" end="3"/>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5123">
                                            <p:txEl>
                                              <p:pRg st="3" end="3"/>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5123">
                                            <p:txEl>
                                              <p:pRg st="3" end="3"/>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5123">
                                            <p:txEl>
                                              <p:pRg st="3" end="3"/>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5" presetClass="entr" presetSubtype="0" fill="hold" nodeType="clickEffect">
                                  <p:stCondLst>
                                    <p:cond delay="0"/>
                                  </p:stCondLst>
                                  <p:childTnLst>
                                    <p:set>
                                      <p:cBhvr>
                                        <p:cTn id="42" dur="1" fill="hold">
                                          <p:stCondLst>
                                            <p:cond delay="0"/>
                                          </p:stCondLst>
                                        </p:cTn>
                                        <p:tgtEl>
                                          <p:spTgt spid="5123">
                                            <p:txEl>
                                              <p:pRg st="4" end="4"/>
                                            </p:txEl>
                                          </p:spTgt>
                                        </p:tgtEl>
                                        <p:attrNameLst>
                                          <p:attrName>style.visibility</p:attrName>
                                        </p:attrNameLst>
                                      </p:cBhvr>
                                      <p:to>
                                        <p:strVal val="visible"/>
                                      </p:to>
                                    </p:set>
                                    <p:anim calcmode="lin" valueType="num">
                                      <p:cBhvr>
                                        <p:cTn id="43" dur="500" decel="50000" fill="hold">
                                          <p:stCondLst>
                                            <p:cond delay="0"/>
                                          </p:stCondLst>
                                        </p:cTn>
                                        <p:tgtEl>
                                          <p:spTgt spid="5123">
                                            <p:txEl>
                                              <p:pRg st="4" end="4"/>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5123">
                                            <p:txEl>
                                              <p:pRg st="4" end="4"/>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5123">
                                            <p:txEl>
                                              <p:pRg st="4" end="4"/>
                                            </p:txEl>
                                          </p:spTgt>
                                        </p:tgtEl>
                                        <p:attrNameLst>
                                          <p:attrName>ppt_w</p:attrName>
                                        </p:attrNameLst>
                                      </p:cBhvr>
                                      <p:tavLst>
                                        <p:tav tm="0">
                                          <p:val>
                                            <p:strVal val="#ppt_w*.05"/>
                                          </p:val>
                                        </p:tav>
                                        <p:tav tm="100000">
                                          <p:val>
                                            <p:strVal val="#ppt_w"/>
                                          </p:val>
                                        </p:tav>
                                      </p:tavLst>
                                    </p:anim>
                                    <p:anim calcmode="lin" valueType="num">
                                      <p:cBhvr>
                                        <p:cTn id="46" dur="1000" fill="hold"/>
                                        <p:tgtEl>
                                          <p:spTgt spid="5123">
                                            <p:txEl>
                                              <p:pRg st="4" end="4"/>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5123">
                                            <p:txEl>
                                              <p:pRg st="4" end="4"/>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5123">
                                            <p:txEl>
                                              <p:pRg st="4" end="4"/>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5123">
                                            <p:txEl>
                                              <p:pRg st="4" end="4"/>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5123">
                                            <p:txEl>
                                              <p:pRg st="4" end="4"/>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5" presetClass="entr" presetSubtype="0" fill="hold" nodeType="clickEffect">
                                  <p:stCondLst>
                                    <p:cond delay="0"/>
                                  </p:stCondLst>
                                  <p:childTnLst>
                                    <p:set>
                                      <p:cBhvr>
                                        <p:cTn id="54" dur="1" fill="hold">
                                          <p:stCondLst>
                                            <p:cond delay="0"/>
                                          </p:stCondLst>
                                        </p:cTn>
                                        <p:tgtEl>
                                          <p:spTgt spid="5123">
                                            <p:txEl>
                                              <p:pRg st="6" end="6"/>
                                            </p:txEl>
                                          </p:spTgt>
                                        </p:tgtEl>
                                        <p:attrNameLst>
                                          <p:attrName>style.visibility</p:attrName>
                                        </p:attrNameLst>
                                      </p:cBhvr>
                                      <p:to>
                                        <p:strVal val="visible"/>
                                      </p:to>
                                    </p:set>
                                    <p:anim calcmode="lin" valueType="num">
                                      <p:cBhvr>
                                        <p:cTn id="55" dur="500" decel="50000" fill="hold">
                                          <p:stCondLst>
                                            <p:cond delay="0"/>
                                          </p:stCondLst>
                                        </p:cTn>
                                        <p:tgtEl>
                                          <p:spTgt spid="5123">
                                            <p:txEl>
                                              <p:pRg st="6" end="6"/>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5123">
                                            <p:txEl>
                                              <p:pRg st="6" end="6"/>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5123">
                                            <p:txEl>
                                              <p:pRg st="6" end="6"/>
                                            </p:txEl>
                                          </p:spTgt>
                                        </p:tgtEl>
                                        <p:attrNameLst>
                                          <p:attrName>ppt_w</p:attrName>
                                        </p:attrNameLst>
                                      </p:cBhvr>
                                      <p:tavLst>
                                        <p:tav tm="0">
                                          <p:val>
                                            <p:strVal val="#ppt_w*.05"/>
                                          </p:val>
                                        </p:tav>
                                        <p:tav tm="100000">
                                          <p:val>
                                            <p:strVal val="#ppt_w"/>
                                          </p:val>
                                        </p:tav>
                                      </p:tavLst>
                                    </p:anim>
                                    <p:anim calcmode="lin" valueType="num">
                                      <p:cBhvr>
                                        <p:cTn id="58" dur="1000" fill="hold"/>
                                        <p:tgtEl>
                                          <p:spTgt spid="5123">
                                            <p:txEl>
                                              <p:pRg st="6" end="6"/>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5123">
                                            <p:txEl>
                                              <p:pRg st="6" end="6"/>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5123">
                                            <p:txEl>
                                              <p:pRg st="6" end="6"/>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5123">
                                            <p:txEl>
                                              <p:pRg st="6" end="6"/>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51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lstStyle/>
          <a:p>
            <a:pPr eaLnBrk="1" hangingPunct="1">
              <a:defRPr/>
            </a:pPr>
            <a:r>
              <a:rPr lang="ar-SA" b="1" smtClean="0">
                <a:cs typeface="B Titr" pitchFamily="2" charset="-78"/>
              </a:rPr>
              <a:t>نبايدها:درمذاكره چه نبايدكرد؟</a:t>
            </a:r>
            <a:endParaRPr lang="en-US" b="1" smtClean="0">
              <a:cs typeface="B Titr" pitchFamily="2" charset="-78"/>
            </a:endParaRPr>
          </a:p>
        </p:txBody>
      </p:sp>
      <p:sp>
        <p:nvSpPr>
          <p:cNvPr id="32772" name="Rectangle 4"/>
          <p:cNvSpPr>
            <a:spLocks noChangeArrowheads="1"/>
          </p:cNvSpPr>
          <p:nvPr/>
        </p:nvSpPr>
        <p:spPr bwMode="auto">
          <a:xfrm>
            <a:off x="4495800" y="2017755"/>
            <a:ext cx="4343400" cy="484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33400" indent="-533400" algn="r" rtl="1" fontAlgn="base">
              <a:lnSpc>
                <a:spcPct val="90000"/>
              </a:lnSpc>
              <a:spcBef>
                <a:spcPct val="20000"/>
              </a:spcBef>
              <a:spcAft>
                <a:spcPct val="0"/>
              </a:spcAft>
              <a:buClr>
                <a:srgbClr val="FFCC00"/>
              </a:buClr>
              <a:buFont typeface="Wingdings" pitchFamily="2" charset="2"/>
              <a:buChar char="§"/>
              <a:defRPr/>
            </a:pPr>
            <a:r>
              <a:rPr lang="ar-SA" sz="2400" b="1">
                <a:solidFill>
                  <a:srgbClr val="FFFFFF"/>
                </a:solidFill>
                <a:effectLst>
                  <a:outerShdw blurRad="38100" dist="38100" dir="2700000" algn="tl">
                    <a:srgbClr val="000000"/>
                  </a:outerShdw>
                </a:effectLst>
                <a:cs typeface="B Mitra" pitchFamily="2" charset="-78"/>
              </a:rPr>
              <a:t>اقدام:</a:t>
            </a:r>
          </a:p>
          <a:p>
            <a:pPr marL="533400" indent="-533400" algn="r" rtl="1" fontAlgn="base">
              <a:lnSpc>
                <a:spcPct val="90000"/>
              </a:lnSpc>
              <a:spcBef>
                <a:spcPct val="20000"/>
              </a:spcBef>
              <a:spcAft>
                <a:spcPct val="0"/>
              </a:spcAft>
              <a:buClr>
                <a:srgbClr val="FFFFFF"/>
              </a:buClr>
              <a:buFont typeface="Wingdings" pitchFamily="2" charset="2"/>
              <a:buAutoNum type="arabicParenR"/>
              <a:defRPr/>
            </a:pPr>
            <a:r>
              <a:rPr lang="ar-SA" sz="2400" b="1">
                <a:solidFill>
                  <a:srgbClr val="FFFFFF"/>
                </a:solidFill>
                <a:effectLst>
                  <a:outerShdw blurRad="38100" dist="38100" dir="2700000" algn="tl">
                    <a:srgbClr val="000000"/>
                  </a:outerShdw>
                </a:effectLst>
                <a:cs typeface="B Mitra" pitchFamily="2" charset="-78"/>
              </a:rPr>
              <a:t>دروغ نگوييم.</a:t>
            </a:r>
          </a:p>
          <a:p>
            <a:pPr marL="533400" indent="-533400" algn="r" rtl="1" fontAlgn="base">
              <a:lnSpc>
                <a:spcPct val="90000"/>
              </a:lnSpc>
              <a:spcBef>
                <a:spcPct val="20000"/>
              </a:spcBef>
              <a:spcAft>
                <a:spcPct val="0"/>
              </a:spcAft>
              <a:buClr>
                <a:srgbClr val="FFFFFF"/>
              </a:buClr>
              <a:buFont typeface="Wingdings" pitchFamily="2" charset="2"/>
              <a:buAutoNum type="arabicParenR"/>
              <a:defRPr/>
            </a:pPr>
            <a:r>
              <a:rPr lang="ar-SA" sz="2400" b="1">
                <a:solidFill>
                  <a:srgbClr val="FFFFFF"/>
                </a:solidFill>
                <a:effectLst>
                  <a:outerShdw blurRad="38100" dist="38100" dir="2700000" algn="tl">
                    <a:srgbClr val="000000"/>
                  </a:outerShdw>
                </a:effectLst>
                <a:cs typeface="B Mitra" pitchFamily="2" charset="-78"/>
              </a:rPr>
              <a:t>همه راستها رانگوييم.</a:t>
            </a:r>
          </a:p>
          <a:p>
            <a:pPr marL="533400" indent="-533400" algn="r" rtl="1" fontAlgn="base">
              <a:lnSpc>
                <a:spcPct val="90000"/>
              </a:lnSpc>
              <a:spcBef>
                <a:spcPct val="20000"/>
              </a:spcBef>
              <a:spcAft>
                <a:spcPct val="0"/>
              </a:spcAft>
              <a:buClr>
                <a:srgbClr val="FFFFFF"/>
              </a:buClr>
              <a:buFont typeface="Wingdings" pitchFamily="2" charset="2"/>
              <a:buAutoNum type="arabicParenR"/>
              <a:defRPr/>
            </a:pPr>
            <a:r>
              <a:rPr lang="ar-SA" sz="2400" b="1">
                <a:solidFill>
                  <a:srgbClr val="FFFFFF"/>
                </a:solidFill>
                <a:effectLst>
                  <a:outerShdw blurRad="38100" dist="38100" dir="2700000" algn="tl">
                    <a:srgbClr val="000000"/>
                  </a:outerShdw>
                </a:effectLst>
                <a:cs typeface="B Mitra" pitchFamily="2" charset="-78"/>
              </a:rPr>
              <a:t>حتمانبايداطلاعات خودراافشاكنيم.</a:t>
            </a:r>
          </a:p>
          <a:p>
            <a:pPr marL="533400" indent="-533400" algn="r" rtl="1" fontAlgn="base">
              <a:lnSpc>
                <a:spcPct val="90000"/>
              </a:lnSpc>
              <a:spcBef>
                <a:spcPct val="20000"/>
              </a:spcBef>
              <a:spcAft>
                <a:spcPct val="0"/>
              </a:spcAft>
              <a:buClr>
                <a:srgbClr val="FFFFFF"/>
              </a:buClr>
              <a:buFont typeface="Wingdings" pitchFamily="2" charset="2"/>
              <a:buAutoNum type="arabicParenR"/>
              <a:defRPr/>
            </a:pPr>
            <a:r>
              <a:rPr lang="ar-SA" sz="2400" b="1">
                <a:solidFill>
                  <a:srgbClr val="FFFFFF"/>
                </a:solidFill>
                <a:effectLst>
                  <a:outerShdw blurRad="38100" dist="38100" dir="2700000" algn="tl">
                    <a:srgbClr val="000000"/>
                  </a:outerShdw>
                </a:effectLst>
                <a:cs typeface="B Mitra" pitchFamily="2" charset="-78"/>
              </a:rPr>
              <a:t>نبايدبه همه سوالات جواب دهيم.</a:t>
            </a:r>
          </a:p>
          <a:p>
            <a:pPr marL="533400" indent="-533400" algn="r" rtl="1" fontAlgn="base">
              <a:lnSpc>
                <a:spcPct val="90000"/>
              </a:lnSpc>
              <a:spcBef>
                <a:spcPct val="20000"/>
              </a:spcBef>
              <a:spcAft>
                <a:spcPct val="0"/>
              </a:spcAft>
              <a:buClr>
                <a:srgbClr val="FFFFFF"/>
              </a:buClr>
              <a:buFont typeface="Wingdings" pitchFamily="2" charset="2"/>
              <a:buAutoNum type="arabicParenR"/>
              <a:defRPr/>
            </a:pPr>
            <a:r>
              <a:rPr lang="ar-SA" sz="2400" b="1">
                <a:solidFill>
                  <a:srgbClr val="FFFFFF"/>
                </a:solidFill>
                <a:effectLst>
                  <a:outerShdw blurRad="38100" dist="38100" dir="2700000" algn="tl">
                    <a:srgbClr val="000000"/>
                  </a:outerShdw>
                </a:effectLst>
                <a:cs typeface="B Mitra" pitchFamily="2" charset="-78"/>
              </a:rPr>
              <a:t>به جدل وتقابل لفظي نكشيم.</a:t>
            </a:r>
          </a:p>
          <a:p>
            <a:pPr marL="533400" indent="-533400" algn="r" rtl="1" fontAlgn="base">
              <a:lnSpc>
                <a:spcPct val="90000"/>
              </a:lnSpc>
              <a:spcBef>
                <a:spcPct val="20000"/>
              </a:spcBef>
              <a:spcAft>
                <a:spcPct val="0"/>
              </a:spcAft>
              <a:buClr>
                <a:srgbClr val="FFFFFF"/>
              </a:buClr>
              <a:buFont typeface="Wingdings" pitchFamily="2" charset="2"/>
              <a:buAutoNum type="arabicParenR"/>
              <a:defRPr/>
            </a:pPr>
            <a:r>
              <a:rPr lang="ar-SA" sz="2400" b="1">
                <a:solidFill>
                  <a:srgbClr val="FFFFFF"/>
                </a:solidFill>
                <a:effectLst>
                  <a:outerShdw blurRad="38100" dist="38100" dir="2700000" algn="tl">
                    <a:srgbClr val="000000"/>
                  </a:outerShdw>
                </a:effectLst>
                <a:cs typeface="B Mitra" pitchFamily="2" charset="-78"/>
              </a:rPr>
              <a:t>مذاكره رابه تقابل شخصيتها بدل نكنيم.</a:t>
            </a:r>
          </a:p>
          <a:p>
            <a:pPr marL="533400" indent="-533400" algn="r" rtl="1" fontAlgn="base">
              <a:lnSpc>
                <a:spcPct val="90000"/>
              </a:lnSpc>
              <a:spcBef>
                <a:spcPct val="20000"/>
              </a:spcBef>
              <a:spcAft>
                <a:spcPct val="0"/>
              </a:spcAft>
              <a:buClr>
                <a:srgbClr val="FFFFFF"/>
              </a:buClr>
              <a:buFont typeface="Wingdings" pitchFamily="2" charset="2"/>
              <a:buAutoNum type="arabicParenR"/>
              <a:defRPr/>
            </a:pPr>
            <a:r>
              <a:rPr lang="ar-SA" sz="2400" b="1">
                <a:solidFill>
                  <a:srgbClr val="FFFFFF"/>
                </a:solidFill>
                <a:effectLst>
                  <a:outerShdw blurRad="38100" dist="38100" dir="2700000" algn="tl">
                    <a:srgbClr val="000000"/>
                  </a:outerShdw>
                </a:effectLst>
                <a:cs typeface="B Mitra" pitchFamily="2" charset="-78"/>
              </a:rPr>
              <a:t>تحميل نظرواعتقادنكنيم.</a:t>
            </a:r>
          </a:p>
          <a:p>
            <a:pPr marL="533400" indent="-533400" algn="r" rtl="1" fontAlgn="base">
              <a:lnSpc>
                <a:spcPct val="90000"/>
              </a:lnSpc>
              <a:spcBef>
                <a:spcPct val="20000"/>
              </a:spcBef>
              <a:spcAft>
                <a:spcPct val="0"/>
              </a:spcAft>
              <a:buClr>
                <a:srgbClr val="FFFFFF"/>
              </a:buClr>
              <a:buFont typeface="Wingdings" pitchFamily="2" charset="2"/>
              <a:buAutoNum type="arabicParenR"/>
              <a:defRPr/>
            </a:pPr>
            <a:r>
              <a:rPr lang="ar-SA" sz="2400" b="1">
                <a:solidFill>
                  <a:srgbClr val="FFFFFF"/>
                </a:solidFill>
                <a:effectLst>
                  <a:outerShdw blurRad="38100" dist="38100" dir="2700000" algn="tl">
                    <a:srgbClr val="000000"/>
                  </a:outerShdw>
                </a:effectLst>
                <a:cs typeface="B Mitra" pitchFamily="2" charset="-78"/>
              </a:rPr>
              <a:t>يكديگررادرتنگنانبريم.</a:t>
            </a:r>
          </a:p>
          <a:p>
            <a:pPr marL="533400" indent="-533400" algn="r" rtl="1" fontAlgn="base">
              <a:lnSpc>
                <a:spcPct val="90000"/>
              </a:lnSpc>
              <a:spcBef>
                <a:spcPct val="20000"/>
              </a:spcBef>
              <a:spcAft>
                <a:spcPct val="0"/>
              </a:spcAft>
              <a:buClr>
                <a:srgbClr val="FFFFFF"/>
              </a:buClr>
              <a:buFont typeface="Wingdings" pitchFamily="2" charset="2"/>
              <a:buAutoNum type="arabicParenR"/>
              <a:defRPr/>
            </a:pPr>
            <a:r>
              <a:rPr lang="ar-SA" sz="2400" b="1">
                <a:solidFill>
                  <a:srgbClr val="FFFFFF"/>
                </a:solidFill>
                <a:effectLst>
                  <a:outerShdw blurRad="38100" dist="38100" dir="2700000" algn="tl">
                    <a:srgbClr val="000000"/>
                  </a:outerShdw>
                </a:effectLst>
                <a:cs typeface="B Mitra" pitchFamily="2" charset="-78"/>
              </a:rPr>
              <a:t>پشت ميزريسك نكنيم.</a:t>
            </a:r>
          </a:p>
          <a:p>
            <a:pPr marL="533400" indent="-533400" algn="r" rtl="1" fontAlgn="base">
              <a:lnSpc>
                <a:spcPct val="90000"/>
              </a:lnSpc>
              <a:spcBef>
                <a:spcPct val="20000"/>
              </a:spcBef>
              <a:spcAft>
                <a:spcPct val="0"/>
              </a:spcAft>
              <a:buClr>
                <a:srgbClr val="FFFFFF"/>
              </a:buClr>
              <a:buFont typeface="Wingdings" pitchFamily="2" charset="2"/>
              <a:buAutoNum type="arabicParenR"/>
              <a:defRPr/>
            </a:pPr>
            <a:r>
              <a:rPr lang="ar-SA" sz="2400" b="1">
                <a:solidFill>
                  <a:srgbClr val="FFFFFF"/>
                </a:solidFill>
                <a:effectLst>
                  <a:outerShdw blurRad="38100" dist="38100" dir="2700000" algn="tl">
                    <a:srgbClr val="000000"/>
                  </a:outerShdw>
                </a:effectLst>
                <a:cs typeface="B Mitra" pitchFamily="2" charset="-78"/>
              </a:rPr>
              <a:t>باحمله شخصي دشمن نسازيم.</a:t>
            </a:r>
          </a:p>
        </p:txBody>
      </p:sp>
      <p:sp>
        <p:nvSpPr>
          <p:cNvPr id="32773" name="Rectangle 5"/>
          <p:cNvSpPr>
            <a:spLocks noGrp="1" noChangeArrowheads="1"/>
          </p:cNvSpPr>
          <p:nvPr>
            <p:ph type="body" sz="half" idx="1"/>
          </p:nvPr>
        </p:nvSpPr>
        <p:spPr>
          <a:xfrm>
            <a:off x="250825" y="1828800"/>
            <a:ext cx="4179888" cy="5029200"/>
          </a:xfrm>
        </p:spPr>
        <p:txBody>
          <a:bodyPr/>
          <a:lstStyle/>
          <a:p>
            <a:pPr marL="533400" indent="-533400" eaLnBrk="1" hangingPunct="1">
              <a:defRPr/>
            </a:pPr>
            <a:r>
              <a:rPr lang="ar-SA" sz="2800" b="1" smtClean="0">
                <a:cs typeface="B Mitra" pitchFamily="2" charset="-78"/>
              </a:rPr>
              <a:t>چون:</a:t>
            </a:r>
            <a:endParaRPr lang="ar-SA" sz="2400" b="1" smtClean="0">
              <a:cs typeface="B Mitra" pitchFamily="2" charset="-78"/>
            </a:endParaRPr>
          </a:p>
          <a:p>
            <a:pPr marL="533400" indent="-533400" eaLnBrk="1" hangingPunct="1">
              <a:buClr>
                <a:schemeClr val="tx1"/>
              </a:buClr>
              <a:buFont typeface="Wingdings" pitchFamily="2" charset="2"/>
              <a:buNone/>
              <a:defRPr/>
            </a:pPr>
            <a:r>
              <a:rPr lang="ar-SA" sz="2400" b="1" smtClean="0">
                <a:cs typeface="B Mitra" pitchFamily="2" charset="-78"/>
              </a:rPr>
              <a:t>1-حرمت مذاكره ازدست نرود.</a:t>
            </a:r>
          </a:p>
          <a:p>
            <a:pPr marL="533400" indent="-533400" eaLnBrk="1" hangingPunct="1">
              <a:buClr>
                <a:schemeClr val="tx1"/>
              </a:buClr>
              <a:buFont typeface="Wingdings" pitchFamily="2" charset="2"/>
              <a:buNone/>
              <a:defRPr/>
            </a:pPr>
            <a:r>
              <a:rPr lang="ar-SA" sz="2400" b="1" smtClean="0">
                <a:cs typeface="B Mitra" pitchFamily="2" charset="-78"/>
              </a:rPr>
              <a:t>2-طرف مقابل مجهزترنشود.</a:t>
            </a:r>
            <a:r>
              <a:rPr lang="fa-IR" sz="2400" b="1" smtClean="0">
                <a:cs typeface="B Mitra" pitchFamily="2" charset="-78"/>
              </a:rPr>
              <a:t>(اضطرار)</a:t>
            </a:r>
            <a:endParaRPr lang="ar-SA" sz="2400" b="1" smtClean="0">
              <a:cs typeface="B Mitra" pitchFamily="2" charset="-78"/>
            </a:endParaRPr>
          </a:p>
          <a:p>
            <a:pPr marL="533400" indent="-533400" eaLnBrk="1" hangingPunct="1">
              <a:buClr>
                <a:schemeClr val="tx1"/>
              </a:buClr>
              <a:buFont typeface="Wingdings" pitchFamily="2" charset="2"/>
              <a:buNone/>
              <a:defRPr/>
            </a:pPr>
            <a:r>
              <a:rPr lang="ar-SA" sz="2400" b="1" smtClean="0">
                <a:cs typeface="B Mitra" pitchFamily="2" charset="-78"/>
              </a:rPr>
              <a:t>3-طرف مقابل مسلط نشود.</a:t>
            </a:r>
            <a:r>
              <a:rPr lang="fa-IR" sz="2400" b="1" smtClean="0">
                <a:cs typeface="B Mitra" pitchFamily="2" charset="-78"/>
              </a:rPr>
              <a:t>(راه حل)</a:t>
            </a:r>
            <a:endParaRPr lang="ar-SA" sz="2400" b="1" smtClean="0">
              <a:cs typeface="B Mitra" pitchFamily="2" charset="-78"/>
            </a:endParaRPr>
          </a:p>
          <a:p>
            <a:pPr marL="533400" indent="-533400" eaLnBrk="1" hangingPunct="1">
              <a:buClr>
                <a:schemeClr val="tx1"/>
              </a:buClr>
              <a:buFont typeface="Wingdings" pitchFamily="2" charset="2"/>
              <a:buNone/>
              <a:defRPr/>
            </a:pPr>
            <a:r>
              <a:rPr lang="ar-SA" sz="2400" b="1" smtClean="0">
                <a:cs typeface="B Mitra" pitchFamily="2" charset="-78"/>
              </a:rPr>
              <a:t>4-لزومي ندارد.</a:t>
            </a:r>
            <a:r>
              <a:rPr lang="fa-IR" sz="2400" b="1" smtClean="0">
                <a:cs typeface="B Mitra" pitchFamily="2" charset="-78"/>
              </a:rPr>
              <a:t>(بعض اطلاعات )</a:t>
            </a:r>
            <a:endParaRPr lang="ar-SA" sz="2400" b="1" smtClean="0">
              <a:cs typeface="B Mitra" pitchFamily="2" charset="-78"/>
            </a:endParaRPr>
          </a:p>
          <a:p>
            <a:pPr marL="533400" indent="-533400" eaLnBrk="1" hangingPunct="1">
              <a:buClr>
                <a:schemeClr val="tx1"/>
              </a:buClr>
              <a:buFont typeface="Wingdings" pitchFamily="2" charset="2"/>
              <a:buNone/>
              <a:defRPr/>
            </a:pPr>
            <a:r>
              <a:rPr lang="ar-SA" sz="2400" b="1" smtClean="0">
                <a:cs typeface="B Mitra" pitchFamily="2" charset="-78"/>
              </a:rPr>
              <a:t>5-زمان ازدست نرود.</a:t>
            </a:r>
          </a:p>
          <a:p>
            <a:pPr marL="533400" indent="-533400" eaLnBrk="1" hangingPunct="1">
              <a:buClr>
                <a:schemeClr val="tx1"/>
              </a:buClr>
              <a:buFont typeface="Wingdings" pitchFamily="2" charset="2"/>
              <a:buNone/>
              <a:defRPr/>
            </a:pPr>
            <a:r>
              <a:rPr lang="ar-SA" sz="2400" b="1" smtClean="0">
                <a:cs typeface="B Mitra" pitchFamily="2" charset="-78"/>
              </a:rPr>
              <a:t>6-وجهه طرفين ازدست نرود.</a:t>
            </a:r>
          </a:p>
          <a:p>
            <a:pPr marL="533400" indent="-533400" eaLnBrk="1" hangingPunct="1">
              <a:buClr>
                <a:schemeClr val="tx1"/>
              </a:buClr>
              <a:buFont typeface="Wingdings" pitchFamily="2" charset="2"/>
              <a:buNone/>
              <a:defRPr/>
            </a:pPr>
            <a:r>
              <a:rPr lang="ar-SA" sz="2400" b="1" smtClean="0">
                <a:cs typeface="B Mitra" pitchFamily="2" charset="-78"/>
              </a:rPr>
              <a:t>7-عكس العمل منفي ايجادنكنيم.</a:t>
            </a:r>
          </a:p>
          <a:p>
            <a:pPr marL="533400" indent="-533400" eaLnBrk="1" hangingPunct="1">
              <a:buClr>
                <a:schemeClr val="tx1"/>
              </a:buClr>
              <a:buFont typeface="Wingdings" pitchFamily="2" charset="2"/>
              <a:buNone/>
              <a:defRPr/>
            </a:pPr>
            <a:r>
              <a:rPr lang="ar-SA" sz="2400" b="1" smtClean="0">
                <a:cs typeface="B Mitra" pitchFamily="2" charset="-78"/>
              </a:rPr>
              <a:t>8-احساس اجبارنكنندمجبورنشويم.</a:t>
            </a:r>
          </a:p>
          <a:p>
            <a:pPr marL="533400" indent="-533400" eaLnBrk="1" hangingPunct="1">
              <a:buClr>
                <a:schemeClr val="tx1"/>
              </a:buClr>
              <a:buFont typeface="Wingdings" pitchFamily="2" charset="2"/>
              <a:buNone/>
              <a:defRPr/>
            </a:pPr>
            <a:r>
              <a:rPr lang="ar-SA" sz="2400" b="1" smtClean="0">
                <a:cs typeface="B Mitra" pitchFamily="2" charset="-78"/>
              </a:rPr>
              <a:t>9-احتمال موفقيت بسياركم است.</a:t>
            </a:r>
          </a:p>
          <a:p>
            <a:pPr marL="533400" indent="-533400" eaLnBrk="1" hangingPunct="1">
              <a:buClr>
                <a:schemeClr val="tx1"/>
              </a:buClr>
              <a:buFont typeface="Wingdings" pitchFamily="2" charset="2"/>
              <a:buNone/>
              <a:defRPr/>
            </a:pPr>
            <a:r>
              <a:rPr lang="fa-IR" sz="2400" b="1" smtClean="0">
                <a:cs typeface="B Mitra" pitchFamily="2" charset="-78"/>
              </a:rPr>
              <a:t>  </a:t>
            </a:r>
            <a:r>
              <a:rPr lang="ar-SA" sz="2400" b="1" smtClean="0">
                <a:cs typeface="B Mitra" pitchFamily="2" charset="-78"/>
              </a:rPr>
              <a:t>10-طرف راعيبجووسرسخت نكنيم.</a:t>
            </a:r>
            <a:endParaRPr lang="en-US" sz="2400" b="1" smtClean="0">
              <a:cs typeface="B Mitra" pitchFamily="2" charset="-78"/>
            </a:endParaRPr>
          </a:p>
        </p:txBody>
      </p:sp>
    </p:spTree>
    <p:extLst>
      <p:ext uri="{BB962C8B-B14F-4D97-AF65-F5344CB8AC3E}">
        <p14:creationId xmlns:p14="http://schemas.microsoft.com/office/powerpoint/2010/main" val="389462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anim calcmode="lin" valueType="num">
                                      <p:cBhvr additive="base">
                                        <p:cTn id="7" dur="500" fill="hold"/>
                                        <p:tgtEl>
                                          <p:spTgt spid="3277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77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773">
                                            <p:txEl>
                                              <p:pRg st="1" end="1"/>
                                            </p:txEl>
                                          </p:spTgt>
                                        </p:tgtEl>
                                        <p:attrNameLst>
                                          <p:attrName>style.visibility</p:attrName>
                                        </p:attrNameLst>
                                      </p:cBhvr>
                                      <p:to>
                                        <p:strVal val="visible"/>
                                      </p:to>
                                    </p:set>
                                    <p:anim calcmode="lin" valueType="num">
                                      <p:cBhvr additive="base">
                                        <p:cTn id="13" dur="500" fill="hold"/>
                                        <p:tgtEl>
                                          <p:spTgt spid="3277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77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2773">
                                            <p:txEl>
                                              <p:pRg st="2" end="2"/>
                                            </p:txEl>
                                          </p:spTgt>
                                        </p:tgtEl>
                                        <p:attrNameLst>
                                          <p:attrName>style.visibility</p:attrName>
                                        </p:attrNameLst>
                                      </p:cBhvr>
                                      <p:to>
                                        <p:strVal val="visible"/>
                                      </p:to>
                                    </p:set>
                                    <p:anim calcmode="lin" valueType="num">
                                      <p:cBhvr additive="base">
                                        <p:cTn id="19" dur="500" fill="hold"/>
                                        <p:tgtEl>
                                          <p:spTgt spid="3277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77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2773">
                                            <p:txEl>
                                              <p:pRg st="3" end="3"/>
                                            </p:txEl>
                                          </p:spTgt>
                                        </p:tgtEl>
                                        <p:attrNameLst>
                                          <p:attrName>style.visibility</p:attrName>
                                        </p:attrNameLst>
                                      </p:cBhvr>
                                      <p:to>
                                        <p:strVal val="visible"/>
                                      </p:to>
                                    </p:set>
                                    <p:anim calcmode="lin" valueType="num">
                                      <p:cBhvr additive="base">
                                        <p:cTn id="25" dur="500" fill="hold"/>
                                        <p:tgtEl>
                                          <p:spTgt spid="3277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277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2773">
                                            <p:txEl>
                                              <p:pRg st="4" end="4"/>
                                            </p:txEl>
                                          </p:spTgt>
                                        </p:tgtEl>
                                        <p:attrNameLst>
                                          <p:attrName>style.visibility</p:attrName>
                                        </p:attrNameLst>
                                      </p:cBhvr>
                                      <p:to>
                                        <p:strVal val="visible"/>
                                      </p:to>
                                    </p:set>
                                    <p:anim calcmode="lin" valueType="num">
                                      <p:cBhvr additive="base">
                                        <p:cTn id="31" dur="500" fill="hold"/>
                                        <p:tgtEl>
                                          <p:spTgt spid="3277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277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2773">
                                            <p:txEl>
                                              <p:pRg st="5" end="5"/>
                                            </p:txEl>
                                          </p:spTgt>
                                        </p:tgtEl>
                                        <p:attrNameLst>
                                          <p:attrName>style.visibility</p:attrName>
                                        </p:attrNameLst>
                                      </p:cBhvr>
                                      <p:to>
                                        <p:strVal val="visible"/>
                                      </p:to>
                                    </p:set>
                                    <p:anim calcmode="lin" valueType="num">
                                      <p:cBhvr additive="base">
                                        <p:cTn id="37" dur="500" fill="hold"/>
                                        <p:tgtEl>
                                          <p:spTgt spid="3277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277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2773">
                                            <p:txEl>
                                              <p:pRg st="6" end="6"/>
                                            </p:txEl>
                                          </p:spTgt>
                                        </p:tgtEl>
                                        <p:attrNameLst>
                                          <p:attrName>style.visibility</p:attrName>
                                        </p:attrNameLst>
                                      </p:cBhvr>
                                      <p:to>
                                        <p:strVal val="visible"/>
                                      </p:to>
                                    </p:set>
                                    <p:anim calcmode="lin" valueType="num">
                                      <p:cBhvr additive="base">
                                        <p:cTn id="43" dur="500" fill="hold"/>
                                        <p:tgtEl>
                                          <p:spTgt spid="3277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277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2773">
                                            <p:txEl>
                                              <p:pRg st="7" end="7"/>
                                            </p:txEl>
                                          </p:spTgt>
                                        </p:tgtEl>
                                        <p:attrNameLst>
                                          <p:attrName>style.visibility</p:attrName>
                                        </p:attrNameLst>
                                      </p:cBhvr>
                                      <p:to>
                                        <p:strVal val="visible"/>
                                      </p:to>
                                    </p:set>
                                    <p:anim calcmode="lin" valueType="num">
                                      <p:cBhvr additive="base">
                                        <p:cTn id="49" dur="500" fill="hold"/>
                                        <p:tgtEl>
                                          <p:spTgt spid="3277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277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2773">
                                            <p:txEl>
                                              <p:pRg st="8" end="8"/>
                                            </p:txEl>
                                          </p:spTgt>
                                        </p:tgtEl>
                                        <p:attrNameLst>
                                          <p:attrName>style.visibility</p:attrName>
                                        </p:attrNameLst>
                                      </p:cBhvr>
                                      <p:to>
                                        <p:strVal val="visible"/>
                                      </p:to>
                                    </p:set>
                                    <p:anim calcmode="lin" valueType="num">
                                      <p:cBhvr additive="base">
                                        <p:cTn id="55" dur="500" fill="hold"/>
                                        <p:tgtEl>
                                          <p:spTgt spid="3277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277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2773">
                                            <p:txEl>
                                              <p:pRg st="9" end="9"/>
                                            </p:txEl>
                                          </p:spTgt>
                                        </p:tgtEl>
                                        <p:attrNameLst>
                                          <p:attrName>style.visibility</p:attrName>
                                        </p:attrNameLst>
                                      </p:cBhvr>
                                      <p:to>
                                        <p:strVal val="visible"/>
                                      </p:to>
                                    </p:set>
                                    <p:anim calcmode="lin" valueType="num">
                                      <p:cBhvr additive="base">
                                        <p:cTn id="61" dur="500" fill="hold"/>
                                        <p:tgtEl>
                                          <p:spTgt spid="32773">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277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2773">
                                            <p:txEl>
                                              <p:pRg st="10" end="10"/>
                                            </p:txEl>
                                          </p:spTgt>
                                        </p:tgtEl>
                                        <p:attrNameLst>
                                          <p:attrName>style.visibility</p:attrName>
                                        </p:attrNameLst>
                                      </p:cBhvr>
                                      <p:to>
                                        <p:strVal val="visible"/>
                                      </p:to>
                                    </p:set>
                                    <p:anim calcmode="lin" valueType="num">
                                      <p:cBhvr additive="base">
                                        <p:cTn id="67" dur="500" fill="hold"/>
                                        <p:tgtEl>
                                          <p:spTgt spid="32773">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277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p:txBody>
          <a:bodyPr/>
          <a:lstStyle/>
          <a:p>
            <a:pPr eaLnBrk="1" hangingPunct="1">
              <a:defRPr/>
            </a:pPr>
            <a:r>
              <a:rPr lang="ar-SA" b="1" smtClean="0">
                <a:cs typeface="B Titr" pitchFamily="2" charset="-78"/>
              </a:rPr>
              <a:t>نبايدها</a:t>
            </a:r>
            <a:endParaRPr lang="en-US" b="1" smtClean="0">
              <a:cs typeface="B Titr" pitchFamily="2" charset="-78"/>
            </a:endParaRPr>
          </a:p>
        </p:txBody>
      </p:sp>
      <p:sp>
        <p:nvSpPr>
          <p:cNvPr id="33796" name="Rectangle 4"/>
          <p:cNvSpPr>
            <a:spLocks noChangeArrowheads="1"/>
          </p:cNvSpPr>
          <p:nvPr/>
        </p:nvSpPr>
        <p:spPr bwMode="auto">
          <a:xfrm>
            <a:off x="4419600" y="2017713"/>
            <a:ext cx="453548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33400" indent="-533400" algn="r" rtl="1" fontAlgn="base">
              <a:lnSpc>
                <a:spcPct val="90000"/>
              </a:lnSpc>
              <a:spcBef>
                <a:spcPct val="20000"/>
              </a:spcBef>
              <a:spcAft>
                <a:spcPct val="0"/>
              </a:spcAft>
              <a:buClr>
                <a:srgbClr val="FFCC00"/>
              </a:buClr>
              <a:buFont typeface="Wingdings" pitchFamily="2" charset="2"/>
              <a:buNone/>
              <a:defRPr/>
            </a:pPr>
            <a:r>
              <a:rPr lang="ar-SA" sz="2400" b="1">
                <a:solidFill>
                  <a:srgbClr val="FFFFFF"/>
                </a:solidFill>
                <a:effectLst>
                  <a:outerShdw blurRad="38100" dist="38100" dir="2700000" algn="tl">
                    <a:srgbClr val="000000"/>
                  </a:outerShdw>
                </a:effectLst>
                <a:cs typeface="Lotus" pitchFamily="2" charset="-78"/>
              </a:rPr>
              <a:t>11</a:t>
            </a:r>
            <a:r>
              <a:rPr lang="fa-IR" sz="2400" b="1">
                <a:solidFill>
                  <a:srgbClr val="FFFFFF"/>
                </a:solidFill>
                <a:effectLst>
                  <a:outerShdw blurRad="38100" dist="38100" dir="2700000" algn="tl">
                    <a:srgbClr val="000000"/>
                  </a:outerShdw>
                </a:effectLst>
                <a:cs typeface="Lotus" pitchFamily="2" charset="-78"/>
              </a:rPr>
              <a:t>- </a:t>
            </a:r>
            <a:r>
              <a:rPr lang="ar-SA" sz="2400" b="1">
                <a:solidFill>
                  <a:srgbClr val="FFFFFF"/>
                </a:solidFill>
                <a:effectLst>
                  <a:outerShdw blurRad="38100" dist="38100" dir="2700000" algn="tl">
                    <a:srgbClr val="000000"/>
                  </a:outerShdw>
                </a:effectLst>
                <a:cs typeface="B Mitra" pitchFamily="2" charset="-78"/>
              </a:rPr>
              <a:t>بدون آمادگي قبلي حاضرنشويم.</a:t>
            </a:r>
          </a:p>
          <a:p>
            <a:pPr marL="533400" indent="-533400" algn="r" rtl="1" fontAlgn="base">
              <a:lnSpc>
                <a:spcPct val="90000"/>
              </a:lnSpc>
              <a:spcBef>
                <a:spcPct val="20000"/>
              </a:spcBef>
              <a:spcAft>
                <a:spcPct val="0"/>
              </a:spcAft>
              <a:buClr>
                <a:srgbClr val="FFCC00"/>
              </a:buClr>
              <a:buFont typeface="Wingdings" pitchFamily="2" charset="2"/>
              <a:buNone/>
              <a:defRPr/>
            </a:pPr>
            <a:r>
              <a:rPr lang="ar-SA" sz="2400" b="1">
                <a:solidFill>
                  <a:srgbClr val="FFFFFF"/>
                </a:solidFill>
                <a:effectLst>
                  <a:outerShdw blurRad="38100" dist="38100" dir="2700000" algn="tl">
                    <a:srgbClr val="000000"/>
                  </a:outerShdw>
                </a:effectLst>
                <a:cs typeface="B Mitra" pitchFamily="2" charset="-78"/>
              </a:rPr>
              <a:t>12-بدون استراتژي هدف وبرنامه نباشيم.</a:t>
            </a:r>
          </a:p>
          <a:p>
            <a:pPr marL="533400" indent="-533400" algn="r" rtl="1" fontAlgn="base">
              <a:lnSpc>
                <a:spcPct val="90000"/>
              </a:lnSpc>
              <a:spcBef>
                <a:spcPct val="20000"/>
              </a:spcBef>
              <a:spcAft>
                <a:spcPct val="0"/>
              </a:spcAft>
              <a:buClr>
                <a:srgbClr val="FFCC00"/>
              </a:buClr>
              <a:buFont typeface="Wingdings" pitchFamily="2" charset="2"/>
              <a:buNone/>
              <a:defRPr/>
            </a:pPr>
            <a:r>
              <a:rPr lang="ar-SA" sz="2400" b="1">
                <a:solidFill>
                  <a:srgbClr val="FFFFFF"/>
                </a:solidFill>
                <a:effectLst>
                  <a:outerShdw blurRad="38100" dist="38100" dir="2700000" algn="tl">
                    <a:srgbClr val="000000"/>
                  </a:outerShdw>
                </a:effectLst>
                <a:cs typeface="B Mitra" pitchFamily="2" charset="-78"/>
              </a:rPr>
              <a:t>13-خط كف رارونكنيم.</a:t>
            </a:r>
          </a:p>
          <a:p>
            <a:pPr marL="533400" indent="-533400" algn="r" rtl="1" fontAlgn="base">
              <a:lnSpc>
                <a:spcPct val="90000"/>
              </a:lnSpc>
              <a:spcBef>
                <a:spcPct val="20000"/>
              </a:spcBef>
              <a:spcAft>
                <a:spcPct val="0"/>
              </a:spcAft>
              <a:buClr>
                <a:srgbClr val="FFCC00"/>
              </a:buClr>
              <a:buFont typeface="Wingdings" pitchFamily="2" charset="2"/>
              <a:buNone/>
              <a:defRPr/>
            </a:pPr>
            <a:r>
              <a:rPr lang="ar-SA" sz="2400" b="1">
                <a:solidFill>
                  <a:srgbClr val="FFFFFF"/>
                </a:solidFill>
                <a:effectLst>
                  <a:outerShdw blurRad="38100" dist="38100" dir="2700000" algn="tl">
                    <a:srgbClr val="000000"/>
                  </a:outerShdw>
                </a:effectLst>
                <a:cs typeface="B Mitra" pitchFamily="2" charset="-78"/>
              </a:rPr>
              <a:t>14-عصباني نشويم.</a:t>
            </a:r>
          </a:p>
          <a:p>
            <a:pPr marL="533400" indent="-533400" algn="r" rtl="1" fontAlgn="base">
              <a:lnSpc>
                <a:spcPct val="90000"/>
              </a:lnSpc>
              <a:spcBef>
                <a:spcPct val="20000"/>
              </a:spcBef>
              <a:spcAft>
                <a:spcPct val="0"/>
              </a:spcAft>
              <a:buClr>
                <a:srgbClr val="FFCC00"/>
              </a:buClr>
              <a:buFont typeface="Wingdings" pitchFamily="2" charset="2"/>
              <a:buNone/>
              <a:defRPr/>
            </a:pPr>
            <a:r>
              <a:rPr lang="ar-SA" sz="2400" b="1">
                <a:solidFill>
                  <a:srgbClr val="FFFFFF"/>
                </a:solidFill>
                <a:effectLst>
                  <a:outerShdw blurRad="38100" dist="38100" dir="2700000" algn="tl">
                    <a:srgbClr val="000000"/>
                  </a:outerShdw>
                </a:effectLst>
                <a:cs typeface="B Mitra" pitchFamily="2" charset="-78"/>
              </a:rPr>
              <a:t>15-حرفي بدون تخصص وآگاهي نزنيم</a:t>
            </a:r>
          </a:p>
          <a:p>
            <a:pPr marL="533400" indent="-533400" algn="r" rtl="1" fontAlgn="base">
              <a:lnSpc>
                <a:spcPct val="90000"/>
              </a:lnSpc>
              <a:spcBef>
                <a:spcPct val="20000"/>
              </a:spcBef>
              <a:spcAft>
                <a:spcPct val="0"/>
              </a:spcAft>
              <a:buClr>
                <a:srgbClr val="FFCC00"/>
              </a:buClr>
              <a:buFont typeface="Wingdings" pitchFamily="2" charset="2"/>
              <a:buNone/>
              <a:defRPr/>
            </a:pPr>
            <a:r>
              <a:rPr lang="ar-SA" sz="2400" b="1">
                <a:solidFill>
                  <a:srgbClr val="FFFFFF"/>
                </a:solidFill>
                <a:effectLst>
                  <a:outerShdw blurRad="38100" dist="38100" dir="2700000" algn="tl">
                    <a:srgbClr val="000000"/>
                  </a:outerShdw>
                </a:effectLst>
                <a:cs typeface="B Mitra" pitchFamily="2" charset="-78"/>
              </a:rPr>
              <a:t>16- هرگزرابطه استادوشاگردي ايجادنكنيم.</a:t>
            </a:r>
          </a:p>
          <a:p>
            <a:pPr marL="533400" indent="-533400" algn="r" rtl="1" fontAlgn="base">
              <a:lnSpc>
                <a:spcPct val="90000"/>
              </a:lnSpc>
              <a:spcBef>
                <a:spcPct val="20000"/>
              </a:spcBef>
              <a:spcAft>
                <a:spcPct val="0"/>
              </a:spcAft>
              <a:buClr>
                <a:srgbClr val="FFCC00"/>
              </a:buClr>
              <a:buFont typeface="Wingdings" pitchFamily="2" charset="2"/>
              <a:buNone/>
              <a:defRPr/>
            </a:pPr>
            <a:r>
              <a:rPr lang="ar-SA" sz="2400" b="1">
                <a:solidFill>
                  <a:srgbClr val="FFFFFF"/>
                </a:solidFill>
                <a:effectLst>
                  <a:outerShdw blurRad="38100" dist="38100" dir="2700000" algn="tl">
                    <a:srgbClr val="000000"/>
                  </a:outerShdw>
                </a:effectLst>
                <a:cs typeface="B Mitra" pitchFamily="2" charset="-78"/>
              </a:rPr>
              <a:t>17-باحرف زيادي زمان را هدرندهيم.</a:t>
            </a:r>
          </a:p>
          <a:p>
            <a:pPr marL="533400" indent="-533400" algn="r" rtl="1" fontAlgn="base">
              <a:lnSpc>
                <a:spcPct val="90000"/>
              </a:lnSpc>
              <a:spcBef>
                <a:spcPct val="20000"/>
              </a:spcBef>
              <a:spcAft>
                <a:spcPct val="0"/>
              </a:spcAft>
              <a:buClr>
                <a:srgbClr val="FFCC00"/>
              </a:buClr>
              <a:buFont typeface="Wingdings" pitchFamily="2" charset="2"/>
              <a:buNone/>
              <a:defRPr/>
            </a:pPr>
            <a:r>
              <a:rPr lang="ar-SA" sz="2400" b="1">
                <a:solidFill>
                  <a:srgbClr val="FFFFFF"/>
                </a:solidFill>
                <a:effectLst>
                  <a:outerShdw blurRad="38100" dist="38100" dir="2700000" algn="tl">
                    <a:srgbClr val="000000"/>
                  </a:outerShdw>
                </a:effectLst>
                <a:cs typeface="B Mitra" pitchFamily="2" charset="-78"/>
              </a:rPr>
              <a:t>18-بازيادي حرف زدن زمان راهدرندهيم.</a:t>
            </a:r>
          </a:p>
          <a:p>
            <a:pPr marL="533400" indent="-533400" algn="r" rtl="1" fontAlgn="base">
              <a:lnSpc>
                <a:spcPct val="90000"/>
              </a:lnSpc>
              <a:spcBef>
                <a:spcPct val="20000"/>
              </a:spcBef>
              <a:spcAft>
                <a:spcPct val="0"/>
              </a:spcAft>
              <a:buClr>
                <a:srgbClr val="FFCC00"/>
              </a:buClr>
              <a:buFont typeface="Wingdings" pitchFamily="2" charset="2"/>
              <a:buNone/>
              <a:defRPr/>
            </a:pPr>
            <a:r>
              <a:rPr lang="ar-SA" sz="2400" b="1">
                <a:solidFill>
                  <a:srgbClr val="FFFFFF"/>
                </a:solidFill>
                <a:effectLst>
                  <a:outerShdw blurRad="38100" dist="38100" dir="2700000" algn="tl">
                    <a:srgbClr val="000000"/>
                  </a:outerShdw>
                </a:effectLst>
                <a:cs typeface="B Mitra" pitchFamily="2" charset="-78"/>
              </a:rPr>
              <a:t>19-وقتي گوش نمي دهند حرف نزنيم.</a:t>
            </a:r>
          </a:p>
          <a:p>
            <a:pPr marL="533400" indent="-533400" algn="r" rtl="1" fontAlgn="base">
              <a:lnSpc>
                <a:spcPct val="90000"/>
              </a:lnSpc>
              <a:spcBef>
                <a:spcPct val="20000"/>
              </a:spcBef>
              <a:spcAft>
                <a:spcPct val="0"/>
              </a:spcAft>
              <a:buClr>
                <a:srgbClr val="FFCC00"/>
              </a:buClr>
              <a:buFont typeface="Wingdings" pitchFamily="2" charset="2"/>
              <a:buNone/>
              <a:defRPr/>
            </a:pPr>
            <a:r>
              <a:rPr lang="ar-SA" sz="2400" b="1">
                <a:solidFill>
                  <a:srgbClr val="FFFFFF"/>
                </a:solidFill>
                <a:effectLst>
                  <a:outerShdw blurRad="38100" dist="38100" dir="2700000" algn="tl">
                    <a:srgbClr val="000000"/>
                  </a:outerShdw>
                </a:effectLst>
                <a:cs typeface="B Mitra" pitchFamily="2" charset="-78"/>
              </a:rPr>
              <a:t>20- بي قراري ازخودنشان ندهيم.</a:t>
            </a:r>
            <a:endParaRPr lang="en-US" sz="2400" b="1">
              <a:solidFill>
                <a:srgbClr val="FFFFFF"/>
              </a:solidFill>
              <a:effectLst>
                <a:outerShdw blurRad="38100" dist="38100" dir="2700000" algn="tl">
                  <a:srgbClr val="000000"/>
                </a:outerShdw>
              </a:effectLst>
              <a:cs typeface="B Mitra" pitchFamily="2" charset="-78"/>
            </a:endParaRPr>
          </a:p>
        </p:txBody>
      </p:sp>
      <p:sp>
        <p:nvSpPr>
          <p:cNvPr id="33797" name="Rectangle 5"/>
          <p:cNvSpPr>
            <a:spLocks noGrp="1" noChangeArrowheads="1"/>
          </p:cNvSpPr>
          <p:nvPr>
            <p:ph type="body" sz="half" idx="1"/>
          </p:nvPr>
        </p:nvSpPr>
        <p:spPr>
          <a:xfrm>
            <a:off x="0" y="2057442"/>
            <a:ext cx="4800600" cy="4467225"/>
          </a:xfrm>
        </p:spPr>
        <p:txBody>
          <a:bodyPr/>
          <a:lstStyle/>
          <a:p>
            <a:pPr eaLnBrk="1" hangingPunct="1">
              <a:lnSpc>
                <a:spcPct val="80000"/>
              </a:lnSpc>
              <a:buClr>
                <a:schemeClr val="tx1"/>
              </a:buClr>
              <a:buFont typeface="Wingdings" pitchFamily="2" charset="2"/>
              <a:buNone/>
              <a:defRPr/>
            </a:pPr>
            <a:r>
              <a:rPr lang="fa-IR" sz="2400" smtClean="0">
                <a:cs typeface="B Lotus" pitchFamily="2" charset="-78"/>
              </a:rPr>
              <a:t>  </a:t>
            </a:r>
            <a:r>
              <a:rPr lang="ar-SA" sz="2400" b="1" smtClean="0">
                <a:cs typeface="B Mitra" pitchFamily="2" charset="-78"/>
              </a:rPr>
              <a:t>11-بدون آمادگي مذاكره خوبي نداريم.</a:t>
            </a:r>
          </a:p>
          <a:p>
            <a:pPr eaLnBrk="1" hangingPunct="1">
              <a:lnSpc>
                <a:spcPct val="80000"/>
              </a:lnSpc>
              <a:buClr>
                <a:schemeClr val="tx1"/>
              </a:buClr>
              <a:buFont typeface="Wingdings" pitchFamily="2" charset="2"/>
              <a:buNone/>
              <a:defRPr/>
            </a:pPr>
            <a:r>
              <a:rPr lang="fa-IR" sz="2400" b="1" smtClean="0">
                <a:cs typeface="B Mitra" pitchFamily="2" charset="-78"/>
              </a:rPr>
              <a:t>  </a:t>
            </a:r>
            <a:r>
              <a:rPr lang="ar-SA" sz="2400" b="1" smtClean="0">
                <a:cs typeface="B Mitra" pitchFamily="2" charset="-78"/>
              </a:rPr>
              <a:t>12-به نتيجه نمي رسيم مارابه نتيجه مي رسانند.</a:t>
            </a:r>
          </a:p>
          <a:p>
            <a:pPr eaLnBrk="1" hangingPunct="1">
              <a:lnSpc>
                <a:spcPct val="80000"/>
              </a:lnSpc>
              <a:buClr>
                <a:schemeClr val="tx1"/>
              </a:buClr>
              <a:buFont typeface="Wingdings" pitchFamily="2" charset="2"/>
              <a:buNone/>
              <a:defRPr/>
            </a:pPr>
            <a:r>
              <a:rPr lang="fa-IR" sz="2400" b="1" smtClean="0">
                <a:cs typeface="B Mitra" pitchFamily="2" charset="-78"/>
              </a:rPr>
              <a:t>  </a:t>
            </a:r>
            <a:r>
              <a:rPr lang="ar-SA" sz="2400" b="1" smtClean="0">
                <a:cs typeface="B Mitra" pitchFamily="2" charset="-78"/>
              </a:rPr>
              <a:t>13-آخرين خط لونرود.</a:t>
            </a:r>
          </a:p>
          <a:p>
            <a:pPr eaLnBrk="1" hangingPunct="1">
              <a:lnSpc>
                <a:spcPct val="80000"/>
              </a:lnSpc>
              <a:buClr>
                <a:schemeClr val="tx1"/>
              </a:buClr>
              <a:buFont typeface="Wingdings" pitchFamily="2" charset="2"/>
              <a:buNone/>
              <a:defRPr/>
            </a:pPr>
            <a:r>
              <a:rPr lang="fa-IR" sz="2400" b="1" smtClean="0">
                <a:cs typeface="B Mitra" pitchFamily="2" charset="-78"/>
              </a:rPr>
              <a:t>  </a:t>
            </a:r>
            <a:r>
              <a:rPr lang="ar-SA" sz="2400" b="1" smtClean="0">
                <a:cs typeface="B Mitra" pitchFamily="2" charset="-78"/>
              </a:rPr>
              <a:t>14-كنترل ازدست نرود. بهانه ندهيم.</a:t>
            </a:r>
          </a:p>
          <a:p>
            <a:pPr eaLnBrk="1" hangingPunct="1">
              <a:lnSpc>
                <a:spcPct val="80000"/>
              </a:lnSpc>
              <a:buClr>
                <a:schemeClr val="tx1"/>
              </a:buClr>
              <a:buFont typeface="Wingdings" pitchFamily="2" charset="2"/>
              <a:buNone/>
              <a:defRPr/>
            </a:pPr>
            <a:r>
              <a:rPr lang="fa-IR" sz="2400" b="1" smtClean="0">
                <a:cs typeface="B Mitra" pitchFamily="2" charset="-78"/>
              </a:rPr>
              <a:t>  </a:t>
            </a:r>
            <a:r>
              <a:rPr lang="ar-SA" sz="2400" b="1" smtClean="0">
                <a:cs typeface="B Mitra" pitchFamily="2" charset="-78"/>
              </a:rPr>
              <a:t>15-خودرا ضايع نكنيم.</a:t>
            </a:r>
          </a:p>
          <a:p>
            <a:pPr eaLnBrk="1" hangingPunct="1">
              <a:lnSpc>
                <a:spcPct val="80000"/>
              </a:lnSpc>
              <a:buClr>
                <a:schemeClr val="tx1"/>
              </a:buClr>
              <a:buFont typeface="Wingdings" pitchFamily="2" charset="2"/>
              <a:buNone/>
              <a:defRPr/>
            </a:pPr>
            <a:r>
              <a:rPr lang="fa-IR" sz="2400" b="1" smtClean="0">
                <a:cs typeface="B Mitra" pitchFamily="2" charset="-78"/>
              </a:rPr>
              <a:t>  </a:t>
            </a:r>
            <a:r>
              <a:rPr lang="ar-SA" sz="2400" b="1" smtClean="0">
                <a:cs typeface="B Mitra" pitchFamily="2" charset="-78"/>
              </a:rPr>
              <a:t>16-تظاهربه برتري احساس تحميل مي آورد.</a:t>
            </a:r>
          </a:p>
          <a:p>
            <a:pPr eaLnBrk="1" hangingPunct="1">
              <a:lnSpc>
                <a:spcPct val="80000"/>
              </a:lnSpc>
              <a:buClr>
                <a:schemeClr val="tx1"/>
              </a:buClr>
              <a:buFont typeface="Wingdings" pitchFamily="2" charset="2"/>
              <a:buNone/>
              <a:defRPr/>
            </a:pPr>
            <a:r>
              <a:rPr lang="fa-IR" sz="2400" b="1" smtClean="0">
                <a:cs typeface="B Mitra" pitchFamily="2" charset="-78"/>
              </a:rPr>
              <a:t>  </a:t>
            </a:r>
            <a:r>
              <a:rPr lang="ar-SA" sz="2400" b="1" smtClean="0">
                <a:cs typeface="B Mitra" pitchFamily="2" charset="-78"/>
              </a:rPr>
              <a:t>17-حرف نامربوط وقت رامي كشد.</a:t>
            </a:r>
          </a:p>
          <a:p>
            <a:pPr eaLnBrk="1" hangingPunct="1">
              <a:lnSpc>
                <a:spcPct val="80000"/>
              </a:lnSpc>
              <a:buClr>
                <a:schemeClr val="tx1"/>
              </a:buClr>
              <a:buFont typeface="Wingdings" pitchFamily="2" charset="2"/>
              <a:buNone/>
              <a:defRPr/>
            </a:pPr>
            <a:r>
              <a:rPr lang="fa-IR" sz="2400" b="1" smtClean="0">
                <a:cs typeface="B Mitra" pitchFamily="2" charset="-78"/>
              </a:rPr>
              <a:t>  </a:t>
            </a:r>
            <a:r>
              <a:rPr lang="ar-SA" sz="2400" b="1" smtClean="0">
                <a:cs typeface="B Mitra" pitchFamily="2" charset="-78"/>
              </a:rPr>
              <a:t>18-توضيح زيادي وقت رامي كشد.</a:t>
            </a:r>
          </a:p>
          <a:p>
            <a:pPr eaLnBrk="1" hangingPunct="1">
              <a:lnSpc>
                <a:spcPct val="80000"/>
              </a:lnSpc>
              <a:buClr>
                <a:schemeClr val="tx1"/>
              </a:buClr>
              <a:buFont typeface="Wingdings" pitchFamily="2" charset="2"/>
              <a:buNone/>
              <a:defRPr/>
            </a:pPr>
            <a:r>
              <a:rPr lang="fa-IR" sz="2400" b="1" smtClean="0">
                <a:cs typeface="B Mitra" pitchFamily="2" charset="-78"/>
              </a:rPr>
              <a:t>  </a:t>
            </a:r>
            <a:r>
              <a:rPr lang="ar-SA" sz="2400" b="1" smtClean="0">
                <a:cs typeface="B Mitra" pitchFamily="2" charset="-78"/>
              </a:rPr>
              <a:t>19-حرفمان هدرمي رود.</a:t>
            </a:r>
          </a:p>
          <a:p>
            <a:pPr eaLnBrk="1" hangingPunct="1">
              <a:lnSpc>
                <a:spcPct val="80000"/>
              </a:lnSpc>
              <a:buClr>
                <a:schemeClr val="tx1"/>
              </a:buClr>
              <a:buFont typeface="Wingdings" pitchFamily="2" charset="2"/>
              <a:buNone/>
              <a:defRPr/>
            </a:pPr>
            <a:r>
              <a:rPr lang="fa-IR" sz="2400" b="1" smtClean="0">
                <a:cs typeface="B Mitra" pitchFamily="2" charset="-78"/>
              </a:rPr>
              <a:t>  </a:t>
            </a:r>
            <a:r>
              <a:rPr lang="ar-SA" sz="2400" b="1" smtClean="0">
                <a:cs typeface="B Mitra" pitchFamily="2" charset="-78"/>
              </a:rPr>
              <a:t>20-احساس ميكنند مضطرهستيم.</a:t>
            </a:r>
            <a:endParaRPr lang="en-US" sz="2400" b="1" smtClean="0">
              <a:cs typeface="B Mitra" pitchFamily="2" charset="-78"/>
            </a:endParaRPr>
          </a:p>
        </p:txBody>
      </p:sp>
    </p:spTree>
    <p:extLst>
      <p:ext uri="{BB962C8B-B14F-4D97-AF65-F5344CB8AC3E}">
        <p14:creationId xmlns:p14="http://schemas.microsoft.com/office/powerpoint/2010/main" val="12795371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797">
                                            <p:txEl>
                                              <p:pRg st="0" end="0"/>
                                            </p:txEl>
                                          </p:spTgt>
                                        </p:tgtEl>
                                        <p:attrNameLst>
                                          <p:attrName>style.visibility</p:attrName>
                                        </p:attrNameLst>
                                      </p:cBhvr>
                                      <p:to>
                                        <p:strVal val="visible"/>
                                      </p:to>
                                    </p:set>
                                    <p:anim calcmode="lin" valueType="num">
                                      <p:cBhvr additive="base">
                                        <p:cTn id="7" dur="500" fill="hold"/>
                                        <p:tgtEl>
                                          <p:spTgt spid="3379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79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797">
                                            <p:txEl>
                                              <p:pRg st="1" end="1"/>
                                            </p:txEl>
                                          </p:spTgt>
                                        </p:tgtEl>
                                        <p:attrNameLst>
                                          <p:attrName>style.visibility</p:attrName>
                                        </p:attrNameLst>
                                      </p:cBhvr>
                                      <p:to>
                                        <p:strVal val="visible"/>
                                      </p:to>
                                    </p:set>
                                    <p:anim calcmode="lin" valueType="num">
                                      <p:cBhvr additive="base">
                                        <p:cTn id="13" dur="500" fill="hold"/>
                                        <p:tgtEl>
                                          <p:spTgt spid="3379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379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797">
                                            <p:txEl>
                                              <p:pRg st="2" end="2"/>
                                            </p:txEl>
                                          </p:spTgt>
                                        </p:tgtEl>
                                        <p:attrNameLst>
                                          <p:attrName>style.visibility</p:attrName>
                                        </p:attrNameLst>
                                      </p:cBhvr>
                                      <p:to>
                                        <p:strVal val="visible"/>
                                      </p:to>
                                    </p:set>
                                    <p:anim calcmode="lin" valueType="num">
                                      <p:cBhvr additive="base">
                                        <p:cTn id="19" dur="500" fill="hold"/>
                                        <p:tgtEl>
                                          <p:spTgt spid="3379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379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3797">
                                            <p:txEl>
                                              <p:pRg st="3" end="3"/>
                                            </p:txEl>
                                          </p:spTgt>
                                        </p:tgtEl>
                                        <p:attrNameLst>
                                          <p:attrName>style.visibility</p:attrName>
                                        </p:attrNameLst>
                                      </p:cBhvr>
                                      <p:to>
                                        <p:strVal val="visible"/>
                                      </p:to>
                                    </p:set>
                                    <p:anim calcmode="lin" valueType="num">
                                      <p:cBhvr additive="base">
                                        <p:cTn id="25" dur="500" fill="hold"/>
                                        <p:tgtEl>
                                          <p:spTgt spid="3379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379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3797">
                                            <p:txEl>
                                              <p:pRg st="4" end="4"/>
                                            </p:txEl>
                                          </p:spTgt>
                                        </p:tgtEl>
                                        <p:attrNameLst>
                                          <p:attrName>style.visibility</p:attrName>
                                        </p:attrNameLst>
                                      </p:cBhvr>
                                      <p:to>
                                        <p:strVal val="visible"/>
                                      </p:to>
                                    </p:set>
                                    <p:anim calcmode="lin" valueType="num">
                                      <p:cBhvr additive="base">
                                        <p:cTn id="31" dur="500" fill="hold"/>
                                        <p:tgtEl>
                                          <p:spTgt spid="3379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379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3797">
                                            <p:txEl>
                                              <p:pRg st="5" end="5"/>
                                            </p:txEl>
                                          </p:spTgt>
                                        </p:tgtEl>
                                        <p:attrNameLst>
                                          <p:attrName>style.visibility</p:attrName>
                                        </p:attrNameLst>
                                      </p:cBhvr>
                                      <p:to>
                                        <p:strVal val="visible"/>
                                      </p:to>
                                    </p:set>
                                    <p:anim calcmode="lin" valueType="num">
                                      <p:cBhvr additive="base">
                                        <p:cTn id="37" dur="500" fill="hold"/>
                                        <p:tgtEl>
                                          <p:spTgt spid="3379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379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3797">
                                            <p:txEl>
                                              <p:pRg st="6" end="6"/>
                                            </p:txEl>
                                          </p:spTgt>
                                        </p:tgtEl>
                                        <p:attrNameLst>
                                          <p:attrName>style.visibility</p:attrName>
                                        </p:attrNameLst>
                                      </p:cBhvr>
                                      <p:to>
                                        <p:strVal val="visible"/>
                                      </p:to>
                                    </p:set>
                                    <p:anim calcmode="lin" valueType="num">
                                      <p:cBhvr additive="base">
                                        <p:cTn id="43" dur="500" fill="hold"/>
                                        <p:tgtEl>
                                          <p:spTgt spid="3379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379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3797">
                                            <p:txEl>
                                              <p:pRg st="7" end="7"/>
                                            </p:txEl>
                                          </p:spTgt>
                                        </p:tgtEl>
                                        <p:attrNameLst>
                                          <p:attrName>style.visibility</p:attrName>
                                        </p:attrNameLst>
                                      </p:cBhvr>
                                      <p:to>
                                        <p:strVal val="visible"/>
                                      </p:to>
                                    </p:set>
                                    <p:anim calcmode="lin" valueType="num">
                                      <p:cBhvr additive="base">
                                        <p:cTn id="49" dur="500" fill="hold"/>
                                        <p:tgtEl>
                                          <p:spTgt spid="3379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379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3797">
                                            <p:txEl>
                                              <p:pRg st="8" end="8"/>
                                            </p:txEl>
                                          </p:spTgt>
                                        </p:tgtEl>
                                        <p:attrNameLst>
                                          <p:attrName>style.visibility</p:attrName>
                                        </p:attrNameLst>
                                      </p:cBhvr>
                                      <p:to>
                                        <p:strVal val="visible"/>
                                      </p:to>
                                    </p:set>
                                    <p:anim calcmode="lin" valueType="num">
                                      <p:cBhvr additive="base">
                                        <p:cTn id="55" dur="500" fill="hold"/>
                                        <p:tgtEl>
                                          <p:spTgt spid="33797">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379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3797">
                                            <p:txEl>
                                              <p:pRg st="9" end="9"/>
                                            </p:txEl>
                                          </p:spTgt>
                                        </p:tgtEl>
                                        <p:attrNameLst>
                                          <p:attrName>style.visibility</p:attrName>
                                        </p:attrNameLst>
                                      </p:cBhvr>
                                      <p:to>
                                        <p:strVal val="visible"/>
                                      </p:to>
                                    </p:set>
                                    <p:anim calcmode="lin" valueType="num">
                                      <p:cBhvr additive="base">
                                        <p:cTn id="61" dur="500" fill="hold"/>
                                        <p:tgtEl>
                                          <p:spTgt spid="33797">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3797">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pPr eaLnBrk="1" hangingPunct="1">
              <a:defRPr/>
            </a:pPr>
            <a:r>
              <a:rPr lang="ar-SA" b="1" smtClean="0">
                <a:cs typeface="B Titr" pitchFamily="2" charset="-78"/>
              </a:rPr>
              <a:t>نبايدها</a:t>
            </a:r>
            <a:endParaRPr lang="en-US" b="1" smtClean="0">
              <a:cs typeface="B Titr" pitchFamily="2" charset="-78"/>
            </a:endParaRPr>
          </a:p>
        </p:txBody>
      </p:sp>
      <p:sp>
        <p:nvSpPr>
          <p:cNvPr id="34820" name="Rectangle 4"/>
          <p:cNvSpPr>
            <a:spLocks noChangeArrowheads="1"/>
          </p:cNvSpPr>
          <p:nvPr/>
        </p:nvSpPr>
        <p:spPr bwMode="auto">
          <a:xfrm>
            <a:off x="4572000" y="1981200"/>
            <a:ext cx="4356100" cy="461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r" rtl="1" fontAlgn="base">
              <a:lnSpc>
                <a:spcPct val="90000"/>
              </a:lnSpc>
              <a:spcBef>
                <a:spcPct val="20000"/>
              </a:spcBef>
              <a:spcAft>
                <a:spcPct val="0"/>
              </a:spcAft>
              <a:buClr>
                <a:srgbClr val="FFCC00"/>
              </a:buClr>
              <a:buFont typeface="Wingdings" pitchFamily="2" charset="2"/>
              <a:buNone/>
              <a:defRPr/>
            </a:pPr>
            <a:r>
              <a:rPr lang="ar-SA" sz="2400" b="1">
                <a:solidFill>
                  <a:srgbClr val="FFFFFF"/>
                </a:solidFill>
                <a:effectLst>
                  <a:outerShdw blurRad="38100" dist="38100" dir="2700000" algn="tl">
                    <a:srgbClr val="000000"/>
                  </a:outerShdw>
                </a:effectLst>
                <a:cs typeface="B Mitra" pitchFamily="2" charset="-78"/>
              </a:rPr>
              <a:t>21)باطرف مقابل رفيق نشويم.</a:t>
            </a:r>
          </a:p>
          <a:p>
            <a:pPr marL="342900" indent="-342900" algn="r" rtl="1" fontAlgn="base">
              <a:lnSpc>
                <a:spcPct val="90000"/>
              </a:lnSpc>
              <a:spcBef>
                <a:spcPct val="20000"/>
              </a:spcBef>
              <a:spcAft>
                <a:spcPct val="0"/>
              </a:spcAft>
              <a:buClr>
                <a:srgbClr val="FFCC00"/>
              </a:buClr>
              <a:buFont typeface="Wingdings" pitchFamily="2" charset="2"/>
              <a:buNone/>
              <a:defRPr/>
            </a:pPr>
            <a:r>
              <a:rPr lang="ar-SA" sz="2400" b="1">
                <a:solidFill>
                  <a:srgbClr val="FFFFFF"/>
                </a:solidFill>
                <a:effectLst>
                  <a:outerShdw blurRad="38100" dist="38100" dir="2700000" algn="tl">
                    <a:srgbClr val="000000"/>
                  </a:outerShdw>
                </a:effectLst>
                <a:cs typeface="B Mitra" pitchFamily="2" charset="-78"/>
              </a:rPr>
              <a:t>22)بسرعت امتيازندهيم.</a:t>
            </a:r>
          </a:p>
          <a:p>
            <a:pPr marL="342900" indent="-342900" algn="r" rtl="1" fontAlgn="base">
              <a:lnSpc>
                <a:spcPct val="90000"/>
              </a:lnSpc>
              <a:spcBef>
                <a:spcPct val="20000"/>
              </a:spcBef>
              <a:spcAft>
                <a:spcPct val="0"/>
              </a:spcAft>
              <a:buClr>
                <a:srgbClr val="FFCC00"/>
              </a:buClr>
              <a:buFont typeface="Wingdings" pitchFamily="2" charset="2"/>
              <a:buNone/>
              <a:defRPr/>
            </a:pPr>
            <a:r>
              <a:rPr lang="ar-SA" sz="2400" b="1">
                <a:solidFill>
                  <a:srgbClr val="FFFFFF"/>
                </a:solidFill>
                <a:effectLst>
                  <a:outerShdw blurRad="38100" dist="38100" dir="2700000" algn="tl">
                    <a:srgbClr val="000000"/>
                  </a:outerShdw>
                </a:effectLst>
                <a:cs typeface="B Mitra" pitchFamily="2" charset="-78"/>
              </a:rPr>
              <a:t>23)بدون تعادل امتيازات ادامه ندهيم.</a:t>
            </a:r>
          </a:p>
          <a:p>
            <a:pPr marL="342900" indent="-342900" algn="r" rtl="1" fontAlgn="base">
              <a:lnSpc>
                <a:spcPct val="90000"/>
              </a:lnSpc>
              <a:spcBef>
                <a:spcPct val="20000"/>
              </a:spcBef>
              <a:spcAft>
                <a:spcPct val="0"/>
              </a:spcAft>
              <a:buClr>
                <a:srgbClr val="FFCC00"/>
              </a:buClr>
              <a:buFont typeface="Wingdings" pitchFamily="2" charset="2"/>
              <a:buNone/>
              <a:defRPr/>
            </a:pPr>
            <a:r>
              <a:rPr lang="ar-SA" sz="2400" b="1">
                <a:solidFill>
                  <a:srgbClr val="FFFFFF"/>
                </a:solidFill>
                <a:effectLst>
                  <a:outerShdw blurRad="38100" dist="38100" dir="2700000" algn="tl">
                    <a:srgbClr val="000000"/>
                  </a:outerShdw>
                </a:effectLst>
                <a:cs typeface="B Mitra" pitchFamily="2" charset="-78"/>
              </a:rPr>
              <a:t>24)اعتمادبه نفس راازدست ندهيم.</a:t>
            </a:r>
          </a:p>
          <a:p>
            <a:pPr marL="342900" indent="-342900" algn="r" rtl="1" fontAlgn="base">
              <a:lnSpc>
                <a:spcPct val="90000"/>
              </a:lnSpc>
              <a:spcBef>
                <a:spcPct val="20000"/>
              </a:spcBef>
              <a:spcAft>
                <a:spcPct val="0"/>
              </a:spcAft>
              <a:buClr>
                <a:srgbClr val="FFCC00"/>
              </a:buClr>
              <a:buFont typeface="Wingdings" pitchFamily="2" charset="2"/>
              <a:buNone/>
              <a:defRPr/>
            </a:pPr>
            <a:r>
              <a:rPr lang="ar-SA" sz="2400" b="1">
                <a:solidFill>
                  <a:srgbClr val="FFFFFF"/>
                </a:solidFill>
                <a:effectLst>
                  <a:outerShdw blurRad="38100" dist="38100" dir="2700000" algn="tl">
                    <a:srgbClr val="000000"/>
                  </a:outerShdw>
                </a:effectLst>
                <a:cs typeface="B Mitra" pitchFamily="2" charset="-78"/>
              </a:rPr>
              <a:t>25)حتي المقدورازمترجم استفاده نكنيم.</a:t>
            </a:r>
          </a:p>
          <a:p>
            <a:pPr marL="342900" indent="-342900" algn="r" rtl="1" fontAlgn="base">
              <a:lnSpc>
                <a:spcPct val="90000"/>
              </a:lnSpc>
              <a:spcBef>
                <a:spcPct val="20000"/>
              </a:spcBef>
              <a:spcAft>
                <a:spcPct val="0"/>
              </a:spcAft>
              <a:buClr>
                <a:srgbClr val="FFCC00"/>
              </a:buClr>
              <a:buFont typeface="Wingdings" pitchFamily="2" charset="2"/>
              <a:buNone/>
              <a:defRPr/>
            </a:pPr>
            <a:r>
              <a:rPr lang="ar-SA" sz="2400" b="1">
                <a:solidFill>
                  <a:srgbClr val="FFFFFF"/>
                </a:solidFill>
                <a:effectLst>
                  <a:outerShdw blurRad="38100" dist="38100" dir="2700000" algn="tl">
                    <a:srgbClr val="000000"/>
                  </a:outerShdw>
                </a:effectLst>
                <a:cs typeface="B Mitra" pitchFamily="2" charset="-78"/>
              </a:rPr>
              <a:t>26)به زبان غيرمسلط صحبت نكنيم.</a:t>
            </a:r>
          </a:p>
          <a:p>
            <a:pPr marL="342900" indent="-342900" algn="r" rtl="1" fontAlgn="base">
              <a:lnSpc>
                <a:spcPct val="90000"/>
              </a:lnSpc>
              <a:spcBef>
                <a:spcPct val="20000"/>
              </a:spcBef>
              <a:spcAft>
                <a:spcPct val="0"/>
              </a:spcAft>
              <a:buClr>
                <a:srgbClr val="FFCC00"/>
              </a:buClr>
              <a:buFont typeface="Wingdings" pitchFamily="2" charset="2"/>
              <a:buNone/>
              <a:defRPr/>
            </a:pPr>
            <a:r>
              <a:rPr lang="ar-SA" sz="2400" b="1">
                <a:solidFill>
                  <a:srgbClr val="FFFFFF"/>
                </a:solidFill>
                <a:effectLst>
                  <a:outerShdw blurRad="38100" dist="38100" dir="2700000" algn="tl">
                    <a:srgbClr val="000000"/>
                  </a:outerShdw>
                </a:effectLst>
                <a:cs typeface="B Mitra" pitchFamily="2" charset="-78"/>
              </a:rPr>
              <a:t>27)فقط به يك نفرخطاب نكنيم.</a:t>
            </a:r>
          </a:p>
          <a:p>
            <a:pPr marL="342900" indent="-342900" algn="r" rtl="1" fontAlgn="base">
              <a:lnSpc>
                <a:spcPct val="90000"/>
              </a:lnSpc>
              <a:spcBef>
                <a:spcPct val="20000"/>
              </a:spcBef>
              <a:spcAft>
                <a:spcPct val="0"/>
              </a:spcAft>
              <a:buClr>
                <a:srgbClr val="FFCC00"/>
              </a:buClr>
              <a:buFont typeface="Wingdings" pitchFamily="2" charset="2"/>
              <a:buNone/>
              <a:defRPr/>
            </a:pPr>
            <a:r>
              <a:rPr lang="ar-SA" sz="2400" b="1">
                <a:solidFill>
                  <a:srgbClr val="FFFFFF"/>
                </a:solidFill>
                <a:effectLst>
                  <a:outerShdw blurRad="38100" dist="38100" dir="2700000" algn="tl">
                    <a:srgbClr val="000000"/>
                  </a:outerShdw>
                </a:effectLst>
                <a:cs typeface="B Mitra" pitchFamily="2" charset="-78"/>
              </a:rPr>
              <a:t>28)به رفتاروبيان نامناسب عكس العمل نشان ندهيم.</a:t>
            </a:r>
          </a:p>
          <a:p>
            <a:pPr marL="342900" indent="-342900" algn="r" rtl="1" fontAlgn="base">
              <a:lnSpc>
                <a:spcPct val="90000"/>
              </a:lnSpc>
              <a:spcBef>
                <a:spcPct val="20000"/>
              </a:spcBef>
              <a:spcAft>
                <a:spcPct val="0"/>
              </a:spcAft>
              <a:buClr>
                <a:srgbClr val="FFCC00"/>
              </a:buClr>
              <a:buFont typeface="Wingdings" pitchFamily="2" charset="2"/>
              <a:buNone/>
              <a:defRPr/>
            </a:pPr>
            <a:r>
              <a:rPr lang="ar-SA" sz="2400" b="1">
                <a:solidFill>
                  <a:srgbClr val="FFFFFF"/>
                </a:solidFill>
                <a:effectLst>
                  <a:outerShdw blurRad="38100" dist="38100" dir="2700000" algn="tl">
                    <a:srgbClr val="000000"/>
                  </a:outerShdw>
                </a:effectLst>
                <a:cs typeface="B Mitra" pitchFamily="2" charset="-78"/>
              </a:rPr>
              <a:t>29) شوخي نكنيم.</a:t>
            </a:r>
          </a:p>
          <a:p>
            <a:pPr marL="342900" indent="-342900" algn="r" rtl="1" fontAlgn="base">
              <a:lnSpc>
                <a:spcPct val="90000"/>
              </a:lnSpc>
              <a:spcBef>
                <a:spcPct val="20000"/>
              </a:spcBef>
              <a:spcAft>
                <a:spcPct val="0"/>
              </a:spcAft>
              <a:buClr>
                <a:srgbClr val="FFCC00"/>
              </a:buClr>
              <a:buFont typeface="Wingdings" pitchFamily="2" charset="2"/>
              <a:buNone/>
              <a:defRPr/>
            </a:pPr>
            <a:r>
              <a:rPr lang="ar-SA" sz="2400" b="1">
                <a:solidFill>
                  <a:srgbClr val="FFFFFF"/>
                </a:solidFill>
                <a:effectLst>
                  <a:outerShdw blurRad="38100" dist="38100" dir="2700000" algn="tl">
                    <a:srgbClr val="000000"/>
                  </a:outerShdw>
                </a:effectLst>
                <a:cs typeface="B Mitra" pitchFamily="2" charset="-78"/>
              </a:rPr>
              <a:t>30)پاسخ شوخي راندهيم.</a:t>
            </a:r>
            <a:endParaRPr lang="en-US" sz="2400" b="1">
              <a:solidFill>
                <a:srgbClr val="FFFFFF"/>
              </a:solidFill>
              <a:effectLst>
                <a:outerShdw blurRad="38100" dist="38100" dir="2700000" algn="tl">
                  <a:srgbClr val="000000"/>
                </a:outerShdw>
              </a:effectLst>
              <a:cs typeface="B Mitra" pitchFamily="2" charset="-78"/>
            </a:endParaRPr>
          </a:p>
        </p:txBody>
      </p:sp>
      <p:sp>
        <p:nvSpPr>
          <p:cNvPr id="34821" name="Rectangle 5"/>
          <p:cNvSpPr>
            <a:spLocks noGrp="1" noChangeArrowheads="1"/>
          </p:cNvSpPr>
          <p:nvPr>
            <p:ph type="body" sz="half" idx="1"/>
          </p:nvPr>
        </p:nvSpPr>
        <p:spPr>
          <a:xfrm>
            <a:off x="179389" y="1981200"/>
            <a:ext cx="4464050" cy="4616450"/>
          </a:xfrm>
        </p:spPr>
        <p:txBody>
          <a:bodyPr/>
          <a:lstStyle/>
          <a:p>
            <a:pPr eaLnBrk="1" hangingPunct="1">
              <a:lnSpc>
                <a:spcPct val="90000"/>
              </a:lnSpc>
              <a:buClr>
                <a:schemeClr val="tx1"/>
              </a:buClr>
              <a:buFont typeface="Wingdings" pitchFamily="2" charset="2"/>
              <a:buNone/>
              <a:defRPr/>
            </a:pPr>
            <a:r>
              <a:rPr lang="fa-IR" sz="2200" b="1" smtClean="0">
                <a:cs typeface="B Lotus" pitchFamily="2" charset="-78"/>
              </a:rPr>
              <a:t> </a:t>
            </a:r>
            <a:r>
              <a:rPr lang="ar-SA" sz="2400" b="1" smtClean="0">
                <a:cs typeface="B Mitra" pitchFamily="2" charset="-78"/>
              </a:rPr>
              <a:t>21-بيشتراوقات سواستفاده مي شود.</a:t>
            </a:r>
          </a:p>
          <a:p>
            <a:pPr eaLnBrk="1" hangingPunct="1">
              <a:lnSpc>
                <a:spcPct val="90000"/>
              </a:lnSpc>
              <a:buClr>
                <a:schemeClr val="tx1"/>
              </a:buClr>
              <a:buFont typeface="Wingdings" pitchFamily="2" charset="2"/>
              <a:buNone/>
              <a:defRPr/>
            </a:pPr>
            <a:r>
              <a:rPr lang="fa-IR" sz="2400" b="1" smtClean="0">
                <a:cs typeface="B Mitra" pitchFamily="2" charset="-78"/>
              </a:rPr>
              <a:t> </a:t>
            </a:r>
            <a:r>
              <a:rPr lang="ar-SA" sz="2400" b="1" smtClean="0">
                <a:cs typeface="B Mitra" pitchFamily="2" charset="-78"/>
              </a:rPr>
              <a:t>22-طرف مظنون وگيج مي شود.</a:t>
            </a:r>
          </a:p>
          <a:p>
            <a:pPr eaLnBrk="1" hangingPunct="1">
              <a:lnSpc>
                <a:spcPct val="90000"/>
              </a:lnSpc>
              <a:buClr>
                <a:schemeClr val="tx1"/>
              </a:buClr>
              <a:buFont typeface="Wingdings" pitchFamily="2" charset="2"/>
              <a:buNone/>
              <a:defRPr/>
            </a:pPr>
            <a:r>
              <a:rPr lang="fa-IR" sz="2400" b="1" smtClean="0">
                <a:cs typeface="B Mitra" pitchFamily="2" charset="-78"/>
              </a:rPr>
              <a:t> </a:t>
            </a:r>
            <a:r>
              <a:rPr lang="ar-SA" sz="2400" b="1" smtClean="0">
                <a:cs typeface="B Mitra" pitchFamily="2" charset="-78"/>
              </a:rPr>
              <a:t>23-نهايتا به باخت منتهي مي شود.</a:t>
            </a:r>
          </a:p>
          <a:p>
            <a:pPr eaLnBrk="1" hangingPunct="1">
              <a:lnSpc>
                <a:spcPct val="90000"/>
              </a:lnSpc>
              <a:buClr>
                <a:schemeClr val="tx1"/>
              </a:buClr>
              <a:buFont typeface="Wingdings" pitchFamily="2" charset="2"/>
              <a:buNone/>
              <a:defRPr/>
            </a:pPr>
            <a:r>
              <a:rPr lang="fa-IR" sz="2400" b="1" smtClean="0">
                <a:cs typeface="B Mitra" pitchFamily="2" charset="-78"/>
              </a:rPr>
              <a:t> </a:t>
            </a:r>
            <a:r>
              <a:rPr lang="ar-SA" sz="2400" b="1" smtClean="0">
                <a:cs typeface="B Mitra" pitchFamily="2" charset="-78"/>
              </a:rPr>
              <a:t>24-آنان نيزبه ما نيازدارند.</a:t>
            </a:r>
          </a:p>
          <a:p>
            <a:pPr eaLnBrk="1" hangingPunct="1">
              <a:lnSpc>
                <a:spcPct val="90000"/>
              </a:lnSpc>
              <a:buClr>
                <a:schemeClr val="tx1"/>
              </a:buClr>
              <a:buFont typeface="Wingdings" pitchFamily="2" charset="2"/>
              <a:buNone/>
              <a:defRPr/>
            </a:pPr>
            <a:r>
              <a:rPr lang="fa-IR" sz="2400" b="1" smtClean="0">
                <a:cs typeface="B Mitra" pitchFamily="2" charset="-78"/>
              </a:rPr>
              <a:t> </a:t>
            </a:r>
            <a:r>
              <a:rPr lang="ar-SA" sz="2400" b="1" smtClean="0">
                <a:cs typeface="B Mitra" pitchFamily="2" charset="-78"/>
              </a:rPr>
              <a:t>25-مترجم اعمال نظرمي كند.</a:t>
            </a:r>
          </a:p>
          <a:p>
            <a:pPr eaLnBrk="1" hangingPunct="1">
              <a:lnSpc>
                <a:spcPct val="90000"/>
              </a:lnSpc>
              <a:buClr>
                <a:schemeClr val="tx1"/>
              </a:buClr>
              <a:buFont typeface="Wingdings" pitchFamily="2" charset="2"/>
              <a:buNone/>
              <a:defRPr/>
            </a:pPr>
            <a:r>
              <a:rPr lang="fa-IR" sz="2400" b="1" smtClean="0">
                <a:cs typeface="B Mitra" pitchFamily="2" charset="-78"/>
              </a:rPr>
              <a:t> </a:t>
            </a:r>
            <a:r>
              <a:rPr lang="ar-SA" sz="2400" b="1" smtClean="0">
                <a:cs typeface="B Mitra" pitchFamily="2" charset="-78"/>
              </a:rPr>
              <a:t>26-باعث سو تفاهم مي شود.</a:t>
            </a:r>
          </a:p>
          <a:p>
            <a:pPr eaLnBrk="1" hangingPunct="1">
              <a:lnSpc>
                <a:spcPct val="90000"/>
              </a:lnSpc>
              <a:buClr>
                <a:schemeClr val="tx1"/>
              </a:buClr>
              <a:buFont typeface="Wingdings" pitchFamily="2" charset="2"/>
              <a:buNone/>
              <a:defRPr/>
            </a:pPr>
            <a:r>
              <a:rPr lang="fa-IR" sz="2400" b="1" smtClean="0">
                <a:cs typeface="B Mitra" pitchFamily="2" charset="-78"/>
              </a:rPr>
              <a:t> </a:t>
            </a:r>
            <a:r>
              <a:rPr lang="ar-SA" sz="2400" b="1" smtClean="0">
                <a:cs typeface="B Mitra" pitchFamily="2" charset="-78"/>
              </a:rPr>
              <a:t>27-موجب بي اعتنايي به ديگران است.</a:t>
            </a:r>
          </a:p>
          <a:p>
            <a:pPr eaLnBrk="1" hangingPunct="1">
              <a:lnSpc>
                <a:spcPct val="90000"/>
              </a:lnSpc>
              <a:buClr>
                <a:schemeClr val="tx1"/>
              </a:buClr>
              <a:buFont typeface="Wingdings" pitchFamily="2" charset="2"/>
              <a:buNone/>
              <a:defRPr/>
            </a:pPr>
            <a:r>
              <a:rPr lang="fa-IR" sz="2400" b="1" smtClean="0">
                <a:cs typeface="B Mitra" pitchFamily="2" charset="-78"/>
              </a:rPr>
              <a:t> </a:t>
            </a:r>
            <a:r>
              <a:rPr lang="ar-SA" sz="2400" b="1" smtClean="0">
                <a:cs typeface="B Mitra" pitchFamily="2" charset="-78"/>
              </a:rPr>
              <a:t>28-موجب اوج گرفتن تقابل شخصي است.</a:t>
            </a:r>
          </a:p>
          <a:p>
            <a:pPr eaLnBrk="1" hangingPunct="1">
              <a:lnSpc>
                <a:spcPct val="90000"/>
              </a:lnSpc>
              <a:buClr>
                <a:schemeClr val="tx1"/>
              </a:buClr>
              <a:buFont typeface="Wingdings" pitchFamily="2" charset="2"/>
              <a:buNone/>
              <a:defRPr/>
            </a:pPr>
            <a:r>
              <a:rPr lang="fa-IR" sz="2400" b="1" smtClean="0">
                <a:cs typeface="B Mitra" pitchFamily="2" charset="-78"/>
              </a:rPr>
              <a:t> </a:t>
            </a:r>
            <a:r>
              <a:rPr lang="ar-SA" sz="2400" b="1" smtClean="0">
                <a:cs typeface="B Mitra" pitchFamily="2" charset="-78"/>
              </a:rPr>
              <a:t>29-نقطه ضعف ندهيم.</a:t>
            </a:r>
          </a:p>
          <a:p>
            <a:pPr eaLnBrk="1" hangingPunct="1">
              <a:lnSpc>
                <a:spcPct val="90000"/>
              </a:lnSpc>
              <a:buClr>
                <a:schemeClr val="tx1"/>
              </a:buClr>
              <a:buFont typeface="Wingdings" pitchFamily="2" charset="2"/>
              <a:buNone/>
              <a:defRPr/>
            </a:pPr>
            <a:r>
              <a:rPr lang="fa-IR" sz="2400" b="1" smtClean="0">
                <a:cs typeface="B Mitra" pitchFamily="2" charset="-78"/>
              </a:rPr>
              <a:t> </a:t>
            </a:r>
            <a:r>
              <a:rPr lang="ar-SA" sz="2400" b="1" smtClean="0">
                <a:cs typeface="B Mitra" pitchFamily="2" charset="-78"/>
              </a:rPr>
              <a:t>30-روي طرف مقابل را بازنكنيم.</a:t>
            </a:r>
            <a:endParaRPr lang="en-US" sz="2400" b="1" smtClean="0">
              <a:cs typeface="B Mitra" pitchFamily="2" charset="-78"/>
            </a:endParaRPr>
          </a:p>
        </p:txBody>
      </p:sp>
    </p:spTree>
    <p:extLst>
      <p:ext uri="{BB962C8B-B14F-4D97-AF65-F5344CB8AC3E}">
        <p14:creationId xmlns:p14="http://schemas.microsoft.com/office/powerpoint/2010/main" val="41669084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21">
                                            <p:txEl>
                                              <p:pRg st="0" end="0"/>
                                            </p:txEl>
                                          </p:spTgt>
                                        </p:tgtEl>
                                        <p:attrNameLst>
                                          <p:attrName>style.visibility</p:attrName>
                                        </p:attrNameLst>
                                      </p:cBhvr>
                                      <p:to>
                                        <p:strVal val="visible"/>
                                      </p:to>
                                    </p:set>
                                    <p:anim calcmode="lin" valueType="num">
                                      <p:cBhvr additive="base">
                                        <p:cTn id="7" dur="500" fill="hold"/>
                                        <p:tgtEl>
                                          <p:spTgt spid="3482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82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21">
                                            <p:txEl>
                                              <p:pRg st="1" end="1"/>
                                            </p:txEl>
                                          </p:spTgt>
                                        </p:tgtEl>
                                        <p:attrNameLst>
                                          <p:attrName>style.visibility</p:attrName>
                                        </p:attrNameLst>
                                      </p:cBhvr>
                                      <p:to>
                                        <p:strVal val="visible"/>
                                      </p:to>
                                    </p:set>
                                    <p:anim calcmode="lin" valueType="num">
                                      <p:cBhvr additive="base">
                                        <p:cTn id="13" dur="500" fill="hold"/>
                                        <p:tgtEl>
                                          <p:spTgt spid="3482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82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821">
                                            <p:txEl>
                                              <p:pRg st="2" end="2"/>
                                            </p:txEl>
                                          </p:spTgt>
                                        </p:tgtEl>
                                        <p:attrNameLst>
                                          <p:attrName>style.visibility</p:attrName>
                                        </p:attrNameLst>
                                      </p:cBhvr>
                                      <p:to>
                                        <p:strVal val="visible"/>
                                      </p:to>
                                    </p:set>
                                    <p:anim calcmode="lin" valueType="num">
                                      <p:cBhvr additive="base">
                                        <p:cTn id="19" dur="500" fill="hold"/>
                                        <p:tgtEl>
                                          <p:spTgt spid="3482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82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4821">
                                            <p:txEl>
                                              <p:pRg st="3" end="3"/>
                                            </p:txEl>
                                          </p:spTgt>
                                        </p:tgtEl>
                                        <p:attrNameLst>
                                          <p:attrName>style.visibility</p:attrName>
                                        </p:attrNameLst>
                                      </p:cBhvr>
                                      <p:to>
                                        <p:strVal val="visible"/>
                                      </p:to>
                                    </p:set>
                                    <p:anim calcmode="lin" valueType="num">
                                      <p:cBhvr additive="base">
                                        <p:cTn id="25" dur="500" fill="hold"/>
                                        <p:tgtEl>
                                          <p:spTgt spid="3482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482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4821">
                                            <p:txEl>
                                              <p:pRg st="4" end="4"/>
                                            </p:txEl>
                                          </p:spTgt>
                                        </p:tgtEl>
                                        <p:attrNameLst>
                                          <p:attrName>style.visibility</p:attrName>
                                        </p:attrNameLst>
                                      </p:cBhvr>
                                      <p:to>
                                        <p:strVal val="visible"/>
                                      </p:to>
                                    </p:set>
                                    <p:anim calcmode="lin" valueType="num">
                                      <p:cBhvr additive="base">
                                        <p:cTn id="31" dur="500" fill="hold"/>
                                        <p:tgtEl>
                                          <p:spTgt spid="3482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482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4821">
                                            <p:txEl>
                                              <p:pRg st="5" end="5"/>
                                            </p:txEl>
                                          </p:spTgt>
                                        </p:tgtEl>
                                        <p:attrNameLst>
                                          <p:attrName>style.visibility</p:attrName>
                                        </p:attrNameLst>
                                      </p:cBhvr>
                                      <p:to>
                                        <p:strVal val="visible"/>
                                      </p:to>
                                    </p:set>
                                    <p:anim calcmode="lin" valueType="num">
                                      <p:cBhvr additive="base">
                                        <p:cTn id="37" dur="500" fill="hold"/>
                                        <p:tgtEl>
                                          <p:spTgt spid="3482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482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4821">
                                            <p:txEl>
                                              <p:pRg st="6" end="6"/>
                                            </p:txEl>
                                          </p:spTgt>
                                        </p:tgtEl>
                                        <p:attrNameLst>
                                          <p:attrName>style.visibility</p:attrName>
                                        </p:attrNameLst>
                                      </p:cBhvr>
                                      <p:to>
                                        <p:strVal val="visible"/>
                                      </p:to>
                                    </p:set>
                                    <p:anim calcmode="lin" valueType="num">
                                      <p:cBhvr additive="base">
                                        <p:cTn id="43" dur="500" fill="hold"/>
                                        <p:tgtEl>
                                          <p:spTgt spid="3482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482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4821">
                                            <p:txEl>
                                              <p:pRg st="7" end="7"/>
                                            </p:txEl>
                                          </p:spTgt>
                                        </p:tgtEl>
                                        <p:attrNameLst>
                                          <p:attrName>style.visibility</p:attrName>
                                        </p:attrNameLst>
                                      </p:cBhvr>
                                      <p:to>
                                        <p:strVal val="visible"/>
                                      </p:to>
                                    </p:set>
                                    <p:anim calcmode="lin" valueType="num">
                                      <p:cBhvr additive="base">
                                        <p:cTn id="49" dur="500" fill="hold"/>
                                        <p:tgtEl>
                                          <p:spTgt spid="34821">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482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4821">
                                            <p:txEl>
                                              <p:pRg st="8" end="8"/>
                                            </p:txEl>
                                          </p:spTgt>
                                        </p:tgtEl>
                                        <p:attrNameLst>
                                          <p:attrName>style.visibility</p:attrName>
                                        </p:attrNameLst>
                                      </p:cBhvr>
                                      <p:to>
                                        <p:strVal val="visible"/>
                                      </p:to>
                                    </p:set>
                                    <p:anim calcmode="lin" valueType="num">
                                      <p:cBhvr additive="base">
                                        <p:cTn id="55" dur="500" fill="hold"/>
                                        <p:tgtEl>
                                          <p:spTgt spid="34821">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4821">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4821">
                                            <p:txEl>
                                              <p:pRg st="9" end="9"/>
                                            </p:txEl>
                                          </p:spTgt>
                                        </p:tgtEl>
                                        <p:attrNameLst>
                                          <p:attrName>style.visibility</p:attrName>
                                        </p:attrNameLst>
                                      </p:cBhvr>
                                      <p:to>
                                        <p:strVal val="visible"/>
                                      </p:to>
                                    </p:set>
                                    <p:anim calcmode="lin" valueType="num">
                                      <p:cBhvr additive="base">
                                        <p:cTn id="61" dur="500" fill="hold"/>
                                        <p:tgtEl>
                                          <p:spTgt spid="34821">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4821">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p:txBody>
          <a:bodyPr/>
          <a:lstStyle/>
          <a:p>
            <a:pPr eaLnBrk="1" hangingPunct="1">
              <a:defRPr/>
            </a:pPr>
            <a:r>
              <a:rPr lang="ar-SA" b="1" smtClean="0">
                <a:cs typeface="B Titr" pitchFamily="2" charset="-78"/>
              </a:rPr>
              <a:t>نبايدها</a:t>
            </a:r>
            <a:endParaRPr lang="en-US" b="1" smtClean="0">
              <a:cs typeface="B Titr" pitchFamily="2" charset="-78"/>
            </a:endParaRPr>
          </a:p>
        </p:txBody>
      </p:sp>
      <p:sp>
        <p:nvSpPr>
          <p:cNvPr id="35844" name="Rectangle 4"/>
          <p:cNvSpPr>
            <a:spLocks noChangeArrowheads="1"/>
          </p:cNvSpPr>
          <p:nvPr/>
        </p:nvSpPr>
        <p:spPr bwMode="auto">
          <a:xfrm>
            <a:off x="4724400" y="1628778"/>
            <a:ext cx="4095750" cy="504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r" rtl="1" fontAlgn="base">
              <a:lnSpc>
                <a:spcPct val="90000"/>
              </a:lnSpc>
              <a:spcBef>
                <a:spcPct val="20000"/>
              </a:spcBef>
              <a:spcAft>
                <a:spcPct val="0"/>
              </a:spcAft>
              <a:buClr>
                <a:srgbClr val="FFCC00"/>
              </a:buClr>
              <a:buFont typeface="Wingdings" pitchFamily="2" charset="2"/>
              <a:buNone/>
              <a:defRPr/>
            </a:pPr>
            <a:r>
              <a:rPr lang="ar-SA" sz="2400" b="1">
                <a:solidFill>
                  <a:srgbClr val="FFFFFF"/>
                </a:solidFill>
                <a:effectLst>
                  <a:outerShdw blurRad="38100" dist="38100" dir="2700000" algn="tl">
                    <a:srgbClr val="000000"/>
                  </a:outerShdw>
                </a:effectLst>
                <a:cs typeface="B Mitra" pitchFamily="2" charset="-78"/>
              </a:rPr>
              <a:t>31)هيچ سوالي را بي جواب نگذاريم</a:t>
            </a:r>
          </a:p>
          <a:p>
            <a:pPr marL="342900" indent="-342900" algn="r" rtl="1" fontAlgn="base">
              <a:lnSpc>
                <a:spcPct val="90000"/>
              </a:lnSpc>
              <a:spcBef>
                <a:spcPct val="20000"/>
              </a:spcBef>
              <a:spcAft>
                <a:spcPct val="0"/>
              </a:spcAft>
              <a:buClr>
                <a:srgbClr val="FFCC00"/>
              </a:buClr>
              <a:buFont typeface="Wingdings" pitchFamily="2" charset="2"/>
              <a:buNone/>
              <a:defRPr/>
            </a:pPr>
            <a:r>
              <a:rPr lang="ar-SA" sz="2400" b="1">
                <a:solidFill>
                  <a:srgbClr val="FFFFFF"/>
                </a:solidFill>
                <a:effectLst>
                  <a:outerShdw blurRad="38100" dist="38100" dir="2700000" algn="tl">
                    <a:srgbClr val="000000"/>
                  </a:outerShdw>
                </a:effectLst>
                <a:cs typeface="B Mitra" pitchFamily="2" charset="-78"/>
              </a:rPr>
              <a:t>32)تانفهميديم جواب ندهيم.</a:t>
            </a:r>
          </a:p>
          <a:p>
            <a:pPr marL="342900" indent="-342900" algn="r" rtl="1" fontAlgn="base">
              <a:lnSpc>
                <a:spcPct val="90000"/>
              </a:lnSpc>
              <a:spcBef>
                <a:spcPct val="20000"/>
              </a:spcBef>
              <a:spcAft>
                <a:spcPct val="0"/>
              </a:spcAft>
              <a:buClr>
                <a:srgbClr val="FFCC00"/>
              </a:buClr>
              <a:buFont typeface="Wingdings" pitchFamily="2" charset="2"/>
              <a:buNone/>
              <a:defRPr/>
            </a:pPr>
            <a:r>
              <a:rPr lang="ar-SA" sz="2400" b="1">
                <a:solidFill>
                  <a:srgbClr val="FFFFFF"/>
                </a:solidFill>
                <a:effectLst>
                  <a:outerShdw blurRad="38100" dist="38100" dir="2700000" algn="tl">
                    <a:srgbClr val="000000"/>
                  </a:outerShdw>
                </a:effectLst>
                <a:cs typeface="B Mitra" pitchFamily="2" charset="-78"/>
              </a:rPr>
              <a:t>33)فقط روي منافع خودفكرنكنيم.</a:t>
            </a:r>
          </a:p>
          <a:p>
            <a:pPr marL="342900" indent="-342900" algn="r" rtl="1" fontAlgn="base">
              <a:lnSpc>
                <a:spcPct val="90000"/>
              </a:lnSpc>
              <a:spcBef>
                <a:spcPct val="20000"/>
              </a:spcBef>
              <a:spcAft>
                <a:spcPct val="0"/>
              </a:spcAft>
              <a:buClr>
                <a:srgbClr val="FFCC00"/>
              </a:buClr>
              <a:buFont typeface="Wingdings" pitchFamily="2" charset="2"/>
              <a:buNone/>
              <a:defRPr/>
            </a:pPr>
            <a:r>
              <a:rPr lang="ar-SA" sz="2400" b="1">
                <a:solidFill>
                  <a:srgbClr val="FFFFFF"/>
                </a:solidFill>
                <a:effectLst>
                  <a:outerShdw blurRad="38100" dist="38100" dir="2700000" algn="tl">
                    <a:srgbClr val="000000"/>
                  </a:outerShdw>
                </a:effectLst>
                <a:cs typeface="B Mitra" pitchFamily="2" charset="-78"/>
              </a:rPr>
              <a:t>34)خوشحالي زيادبروزندهيم.</a:t>
            </a:r>
          </a:p>
          <a:p>
            <a:pPr marL="342900" indent="-342900" algn="r" rtl="1" fontAlgn="base">
              <a:lnSpc>
                <a:spcPct val="90000"/>
              </a:lnSpc>
              <a:spcBef>
                <a:spcPct val="20000"/>
              </a:spcBef>
              <a:spcAft>
                <a:spcPct val="0"/>
              </a:spcAft>
              <a:buClr>
                <a:srgbClr val="FFCC00"/>
              </a:buClr>
              <a:buFont typeface="Wingdings" pitchFamily="2" charset="2"/>
              <a:buNone/>
              <a:defRPr/>
            </a:pPr>
            <a:r>
              <a:rPr lang="ar-SA" sz="2400" b="1">
                <a:solidFill>
                  <a:srgbClr val="FFFFFF"/>
                </a:solidFill>
                <a:effectLst>
                  <a:outerShdw blurRad="38100" dist="38100" dir="2700000" algn="tl">
                    <a:srgbClr val="000000"/>
                  </a:outerShdw>
                </a:effectLst>
                <a:cs typeface="B Mitra" pitchFamily="2" charset="-78"/>
              </a:rPr>
              <a:t>35)بالغزش طرف اورانكوبيم.</a:t>
            </a:r>
          </a:p>
          <a:p>
            <a:pPr marL="342900" indent="-342900" algn="r" rtl="1" fontAlgn="base">
              <a:lnSpc>
                <a:spcPct val="90000"/>
              </a:lnSpc>
              <a:spcBef>
                <a:spcPct val="20000"/>
              </a:spcBef>
              <a:spcAft>
                <a:spcPct val="0"/>
              </a:spcAft>
              <a:buClr>
                <a:srgbClr val="FFCC00"/>
              </a:buClr>
              <a:buFont typeface="Wingdings" pitchFamily="2" charset="2"/>
              <a:buNone/>
              <a:defRPr/>
            </a:pPr>
            <a:r>
              <a:rPr lang="ar-SA" sz="2400" b="1">
                <a:solidFill>
                  <a:srgbClr val="FFFFFF"/>
                </a:solidFill>
                <a:effectLst>
                  <a:outerShdw blurRad="38100" dist="38100" dir="2700000" algn="tl">
                    <a:srgbClr val="000000"/>
                  </a:outerShdw>
                </a:effectLst>
                <a:cs typeface="B Mitra" pitchFamily="2" charset="-78"/>
              </a:rPr>
              <a:t>36)كلام راباكلمات منفي شروع نكنيم.</a:t>
            </a:r>
          </a:p>
          <a:p>
            <a:pPr marL="342900" indent="-342900" algn="r" rtl="1" fontAlgn="base">
              <a:lnSpc>
                <a:spcPct val="90000"/>
              </a:lnSpc>
              <a:spcBef>
                <a:spcPct val="20000"/>
              </a:spcBef>
              <a:spcAft>
                <a:spcPct val="0"/>
              </a:spcAft>
              <a:buClr>
                <a:srgbClr val="FFCC00"/>
              </a:buClr>
              <a:buFont typeface="Wingdings" pitchFamily="2" charset="2"/>
              <a:buNone/>
              <a:defRPr/>
            </a:pPr>
            <a:r>
              <a:rPr lang="ar-SA" sz="2400" b="1">
                <a:solidFill>
                  <a:srgbClr val="FFFFFF"/>
                </a:solidFill>
                <a:effectLst>
                  <a:outerShdw blurRad="38100" dist="38100" dir="2700000" algn="tl">
                    <a:srgbClr val="000000"/>
                  </a:outerShdw>
                </a:effectLst>
                <a:cs typeface="B Mitra" pitchFamily="2" charset="-78"/>
              </a:rPr>
              <a:t>37)بدون ايجادزمينه رواني طرح موضوع نكنيم.</a:t>
            </a:r>
          </a:p>
          <a:p>
            <a:pPr marL="342900" indent="-342900" algn="r" rtl="1" fontAlgn="base">
              <a:lnSpc>
                <a:spcPct val="90000"/>
              </a:lnSpc>
              <a:spcBef>
                <a:spcPct val="20000"/>
              </a:spcBef>
              <a:spcAft>
                <a:spcPct val="0"/>
              </a:spcAft>
              <a:buClr>
                <a:srgbClr val="FFCC00"/>
              </a:buClr>
              <a:buFont typeface="Wingdings" pitchFamily="2" charset="2"/>
              <a:buNone/>
              <a:defRPr/>
            </a:pPr>
            <a:r>
              <a:rPr lang="ar-SA" sz="2400" b="1">
                <a:solidFill>
                  <a:srgbClr val="FFFFFF"/>
                </a:solidFill>
                <a:effectLst>
                  <a:outerShdw blurRad="38100" dist="38100" dir="2700000" algn="tl">
                    <a:srgbClr val="000000"/>
                  </a:outerShdw>
                </a:effectLst>
                <a:cs typeface="B Mitra" pitchFamily="2" charset="-78"/>
              </a:rPr>
              <a:t>38)بامسائل تنش زاشروع نكنيم.</a:t>
            </a:r>
          </a:p>
          <a:p>
            <a:pPr marL="342900" indent="-342900" algn="r" rtl="1" fontAlgn="base">
              <a:lnSpc>
                <a:spcPct val="90000"/>
              </a:lnSpc>
              <a:spcBef>
                <a:spcPct val="20000"/>
              </a:spcBef>
              <a:spcAft>
                <a:spcPct val="0"/>
              </a:spcAft>
              <a:buClr>
                <a:srgbClr val="FFCC00"/>
              </a:buClr>
              <a:buFont typeface="Wingdings" pitchFamily="2" charset="2"/>
              <a:buNone/>
              <a:defRPr/>
            </a:pPr>
            <a:r>
              <a:rPr lang="ar-SA" sz="2400" b="1">
                <a:solidFill>
                  <a:srgbClr val="FFFFFF"/>
                </a:solidFill>
                <a:effectLst>
                  <a:outerShdw blurRad="38100" dist="38100" dir="2700000" algn="tl">
                    <a:srgbClr val="000000"/>
                  </a:outerShdw>
                </a:effectLst>
                <a:cs typeface="B Mitra" pitchFamily="2" charset="-78"/>
              </a:rPr>
              <a:t>39)بخاطردفاع ازمتعلقين ملامتشان نكنيم.</a:t>
            </a:r>
          </a:p>
          <a:p>
            <a:pPr marL="342900" indent="-342900" algn="r" rtl="1" fontAlgn="base">
              <a:lnSpc>
                <a:spcPct val="90000"/>
              </a:lnSpc>
              <a:spcBef>
                <a:spcPct val="20000"/>
              </a:spcBef>
              <a:spcAft>
                <a:spcPct val="0"/>
              </a:spcAft>
              <a:buClr>
                <a:srgbClr val="FFCC00"/>
              </a:buClr>
              <a:buFont typeface="Wingdings" pitchFamily="2" charset="2"/>
              <a:buNone/>
              <a:defRPr/>
            </a:pPr>
            <a:r>
              <a:rPr lang="ar-SA" sz="2400" b="1">
                <a:solidFill>
                  <a:srgbClr val="FFFFFF"/>
                </a:solidFill>
                <a:effectLst>
                  <a:outerShdw blurRad="38100" dist="38100" dir="2700000" algn="tl">
                    <a:srgbClr val="000000"/>
                  </a:outerShdw>
                </a:effectLst>
                <a:cs typeface="B Mitra" pitchFamily="2" charset="-78"/>
              </a:rPr>
              <a:t>40)مسائل انساني وعاطفي رافراموش نكنيم.</a:t>
            </a:r>
            <a:endParaRPr lang="en-US" sz="2400" b="1">
              <a:solidFill>
                <a:srgbClr val="FFFFFF"/>
              </a:solidFill>
              <a:effectLst>
                <a:outerShdw blurRad="38100" dist="38100" dir="2700000" algn="tl">
                  <a:srgbClr val="000000"/>
                </a:outerShdw>
              </a:effectLst>
              <a:cs typeface="B Mitra" pitchFamily="2" charset="-78"/>
            </a:endParaRPr>
          </a:p>
        </p:txBody>
      </p:sp>
      <p:sp>
        <p:nvSpPr>
          <p:cNvPr id="35845" name="Rectangle 5"/>
          <p:cNvSpPr>
            <a:spLocks noGrp="1" noChangeArrowheads="1"/>
          </p:cNvSpPr>
          <p:nvPr>
            <p:ph type="body" sz="half" idx="1"/>
          </p:nvPr>
        </p:nvSpPr>
        <p:spPr>
          <a:xfrm>
            <a:off x="611188" y="1700217"/>
            <a:ext cx="3810000" cy="4840287"/>
          </a:xfrm>
        </p:spPr>
        <p:txBody>
          <a:bodyPr/>
          <a:lstStyle/>
          <a:p>
            <a:pPr eaLnBrk="1" hangingPunct="1">
              <a:lnSpc>
                <a:spcPct val="80000"/>
              </a:lnSpc>
              <a:buClr>
                <a:schemeClr val="tx1"/>
              </a:buClr>
              <a:buFont typeface="Wingdings" pitchFamily="2" charset="2"/>
              <a:buNone/>
              <a:defRPr/>
            </a:pPr>
            <a:r>
              <a:rPr lang="fa-IR" sz="2400" b="1" smtClean="0">
                <a:cs typeface="B Lotus" pitchFamily="2" charset="-78"/>
              </a:rPr>
              <a:t> </a:t>
            </a:r>
            <a:r>
              <a:rPr lang="ar-SA" sz="2400" b="1" smtClean="0">
                <a:cs typeface="B Mitra" pitchFamily="2" charset="-78"/>
              </a:rPr>
              <a:t>31-ب</a:t>
            </a:r>
            <a:r>
              <a:rPr lang="fa-IR" sz="2400" b="1" smtClean="0">
                <a:cs typeface="B Mitra" pitchFamily="2" charset="-78"/>
              </a:rPr>
              <a:t>ت</a:t>
            </a:r>
            <a:r>
              <a:rPr lang="ar-SA" sz="2400" b="1" smtClean="0">
                <a:cs typeface="B Mitra" pitchFamily="2" charset="-78"/>
              </a:rPr>
              <a:t>وانندبهترتصميم بگيرند.</a:t>
            </a:r>
          </a:p>
          <a:p>
            <a:pPr eaLnBrk="1" hangingPunct="1">
              <a:lnSpc>
                <a:spcPct val="80000"/>
              </a:lnSpc>
              <a:buClr>
                <a:schemeClr val="tx1"/>
              </a:buClr>
              <a:buFont typeface="Wingdings" pitchFamily="2" charset="2"/>
              <a:buNone/>
              <a:defRPr/>
            </a:pPr>
            <a:r>
              <a:rPr lang="fa-IR" sz="2400" b="1" smtClean="0">
                <a:cs typeface="B Mitra" pitchFamily="2" charset="-78"/>
              </a:rPr>
              <a:t> </a:t>
            </a:r>
            <a:r>
              <a:rPr lang="ar-SA" sz="2400" b="1" smtClean="0">
                <a:cs typeface="B Mitra" pitchFamily="2" charset="-78"/>
              </a:rPr>
              <a:t>32-تاايجادسو تفاهم نشود.</a:t>
            </a:r>
          </a:p>
          <a:p>
            <a:pPr eaLnBrk="1" hangingPunct="1">
              <a:lnSpc>
                <a:spcPct val="80000"/>
              </a:lnSpc>
              <a:buClr>
                <a:schemeClr val="tx1"/>
              </a:buClr>
              <a:buFont typeface="Wingdings" pitchFamily="2" charset="2"/>
              <a:buNone/>
              <a:defRPr/>
            </a:pPr>
            <a:r>
              <a:rPr lang="fa-IR" sz="2400" b="1" smtClean="0">
                <a:cs typeface="B Mitra" pitchFamily="2" charset="-78"/>
              </a:rPr>
              <a:t> </a:t>
            </a:r>
            <a:r>
              <a:rPr lang="ar-SA" sz="2400" b="1" smtClean="0">
                <a:cs typeface="B Mitra" pitchFamily="2" charset="-78"/>
              </a:rPr>
              <a:t>33-بي انصاف جلوه نكنيم.</a:t>
            </a:r>
          </a:p>
          <a:p>
            <a:pPr eaLnBrk="1" hangingPunct="1">
              <a:lnSpc>
                <a:spcPct val="80000"/>
              </a:lnSpc>
              <a:buClr>
                <a:schemeClr val="tx1"/>
              </a:buClr>
              <a:buFont typeface="Wingdings" pitchFamily="2" charset="2"/>
              <a:buNone/>
              <a:defRPr/>
            </a:pPr>
            <a:r>
              <a:rPr lang="fa-IR" sz="2400" b="1" smtClean="0">
                <a:cs typeface="B Mitra" pitchFamily="2" charset="-78"/>
              </a:rPr>
              <a:t> </a:t>
            </a:r>
            <a:r>
              <a:rPr lang="ar-SA" sz="2400" b="1" smtClean="0">
                <a:cs typeface="B Mitra" pitchFamily="2" charset="-78"/>
              </a:rPr>
              <a:t>34-القا نكنيم امتيازبزرگي گرفته ايم.</a:t>
            </a:r>
          </a:p>
          <a:p>
            <a:pPr eaLnBrk="1" hangingPunct="1">
              <a:lnSpc>
                <a:spcPct val="80000"/>
              </a:lnSpc>
              <a:buClr>
                <a:schemeClr val="tx1"/>
              </a:buClr>
              <a:buFont typeface="Wingdings" pitchFamily="2" charset="2"/>
              <a:buNone/>
              <a:defRPr/>
            </a:pPr>
            <a:r>
              <a:rPr lang="fa-IR" sz="2400" b="1" smtClean="0">
                <a:cs typeface="B Mitra" pitchFamily="2" charset="-78"/>
              </a:rPr>
              <a:t> </a:t>
            </a:r>
            <a:r>
              <a:rPr lang="ar-SA" sz="2400" b="1" smtClean="0">
                <a:cs typeface="B Mitra" pitchFamily="2" charset="-78"/>
              </a:rPr>
              <a:t>35-طرف راعيبجوومقاوم نكنيم.</a:t>
            </a:r>
          </a:p>
          <a:p>
            <a:pPr eaLnBrk="1" hangingPunct="1">
              <a:lnSpc>
                <a:spcPct val="80000"/>
              </a:lnSpc>
              <a:buClr>
                <a:schemeClr val="tx1"/>
              </a:buClr>
              <a:buFont typeface="Wingdings" pitchFamily="2" charset="2"/>
              <a:buNone/>
              <a:defRPr/>
            </a:pPr>
            <a:r>
              <a:rPr lang="fa-IR" sz="2400" b="1" smtClean="0">
                <a:cs typeface="B Mitra" pitchFamily="2" charset="-78"/>
              </a:rPr>
              <a:t> </a:t>
            </a:r>
            <a:r>
              <a:rPr lang="ar-SA" sz="2400" b="1" smtClean="0">
                <a:cs typeface="B Mitra" pitchFamily="2" charset="-78"/>
              </a:rPr>
              <a:t>36-ذهنيت منفي ايجادنكنيم.</a:t>
            </a:r>
          </a:p>
          <a:p>
            <a:pPr eaLnBrk="1" hangingPunct="1">
              <a:lnSpc>
                <a:spcPct val="80000"/>
              </a:lnSpc>
              <a:buClr>
                <a:schemeClr val="tx1"/>
              </a:buClr>
              <a:buFont typeface="Wingdings" pitchFamily="2" charset="2"/>
              <a:buNone/>
              <a:defRPr/>
            </a:pPr>
            <a:r>
              <a:rPr lang="fa-IR" sz="2400" b="1" smtClean="0">
                <a:cs typeface="B Mitra" pitchFamily="2" charset="-78"/>
              </a:rPr>
              <a:t> </a:t>
            </a:r>
            <a:r>
              <a:rPr lang="ar-SA" sz="2400" b="1" smtClean="0">
                <a:cs typeface="B Mitra" pitchFamily="2" charset="-78"/>
              </a:rPr>
              <a:t>37-تاموضوعي را نپروريم نتيجه    نمي گيريم.</a:t>
            </a:r>
          </a:p>
          <a:p>
            <a:pPr eaLnBrk="1" hangingPunct="1">
              <a:lnSpc>
                <a:spcPct val="80000"/>
              </a:lnSpc>
              <a:buClr>
                <a:schemeClr val="tx1"/>
              </a:buClr>
              <a:buFont typeface="Wingdings" pitchFamily="2" charset="2"/>
              <a:buNone/>
              <a:defRPr/>
            </a:pPr>
            <a:r>
              <a:rPr lang="fa-IR" sz="2400" b="1" smtClean="0">
                <a:cs typeface="B Mitra" pitchFamily="2" charset="-78"/>
              </a:rPr>
              <a:t> </a:t>
            </a:r>
            <a:r>
              <a:rPr lang="ar-SA" sz="2400" b="1" smtClean="0">
                <a:cs typeface="B Mitra" pitchFamily="2" charset="-78"/>
              </a:rPr>
              <a:t>38-تقابل ايجادنكنيم.</a:t>
            </a:r>
          </a:p>
          <a:p>
            <a:pPr eaLnBrk="1" hangingPunct="1">
              <a:lnSpc>
                <a:spcPct val="80000"/>
              </a:lnSpc>
              <a:buClr>
                <a:schemeClr val="tx1"/>
              </a:buClr>
              <a:buFont typeface="Wingdings" pitchFamily="2" charset="2"/>
              <a:buNone/>
              <a:defRPr/>
            </a:pPr>
            <a:r>
              <a:rPr lang="fa-IR" sz="2400" b="1" smtClean="0">
                <a:cs typeface="B Mitra" pitchFamily="2" charset="-78"/>
              </a:rPr>
              <a:t> </a:t>
            </a:r>
            <a:r>
              <a:rPr lang="ar-SA" sz="2400" b="1" smtClean="0">
                <a:cs typeface="B Mitra" pitchFamily="2" charset="-78"/>
              </a:rPr>
              <a:t>39-ازايشان نخواهيم كه خائن باشند.</a:t>
            </a:r>
          </a:p>
          <a:p>
            <a:pPr eaLnBrk="1" hangingPunct="1">
              <a:lnSpc>
                <a:spcPct val="80000"/>
              </a:lnSpc>
              <a:buClr>
                <a:schemeClr val="tx1"/>
              </a:buClr>
              <a:buFont typeface="Wingdings" pitchFamily="2" charset="2"/>
              <a:buNone/>
              <a:defRPr/>
            </a:pPr>
            <a:r>
              <a:rPr lang="fa-IR" sz="2400" b="1" smtClean="0">
                <a:cs typeface="B Mitra" pitchFamily="2" charset="-78"/>
              </a:rPr>
              <a:t> </a:t>
            </a:r>
            <a:r>
              <a:rPr lang="ar-SA" sz="2400" b="1" smtClean="0">
                <a:cs typeface="B Mitra" pitchFamily="2" charset="-78"/>
              </a:rPr>
              <a:t>40-ادب واحترام موضوعي بين المللي است.</a:t>
            </a:r>
            <a:endParaRPr lang="en-US" sz="2400" b="1" smtClean="0">
              <a:cs typeface="B Mitra" pitchFamily="2" charset="-78"/>
            </a:endParaRPr>
          </a:p>
        </p:txBody>
      </p:sp>
    </p:spTree>
    <p:extLst>
      <p:ext uri="{BB962C8B-B14F-4D97-AF65-F5344CB8AC3E}">
        <p14:creationId xmlns:p14="http://schemas.microsoft.com/office/powerpoint/2010/main" val="25505624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845">
                                            <p:txEl>
                                              <p:pRg st="0" end="0"/>
                                            </p:txEl>
                                          </p:spTgt>
                                        </p:tgtEl>
                                        <p:attrNameLst>
                                          <p:attrName>style.visibility</p:attrName>
                                        </p:attrNameLst>
                                      </p:cBhvr>
                                      <p:to>
                                        <p:strVal val="visible"/>
                                      </p:to>
                                    </p:set>
                                    <p:anim calcmode="lin" valueType="num">
                                      <p:cBhvr additive="base">
                                        <p:cTn id="7" dur="500" fill="hold"/>
                                        <p:tgtEl>
                                          <p:spTgt spid="3584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84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845">
                                            <p:txEl>
                                              <p:pRg st="1" end="1"/>
                                            </p:txEl>
                                          </p:spTgt>
                                        </p:tgtEl>
                                        <p:attrNameLst>
                                          <p:attrName>style.visibility</p:attrName>
                                        </p:attrNameLst>
                                      </p:cBhvr>
                                      <p:to>
                                        <p:strVal val="visible"/>
                                      </p:to>
                                    </p:set>
                                    <p:anim calcmode="lin" valueType="num">
                                      <p:cBhvr additive="base">
                                        <p:cTn id="13" dur="500" fill="hold"/>
                                        <p:tgtEl>
                                          <p:spTgt spid="3584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584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5845">
                                            <p:txEl>
                                              <p:pRg st="2" end="2"/>
                                            </p:txEl>
                                          </p:spTgt>
                                        </p:tgtEl>
                                        <p:attrNameLst>
                                          <p:attrName>style.visibility</p:attrName>
                                        </p:attrNameLst>
                                      </p:cBhvr>
                                      <p:to>
                                        <p:strVal val="visible"/>
                                      </p:to>
                                    </p:set>
                                    <p:anim calcmode="lin" valueType="num">
                                      <p:cBhvr additive="base">
                                        <p:cTn id="19" dur="500" fill="hold"/>
                                        <p:tgtEl>
                                          <p:spTgt spid="3584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584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5845">
                                            <p:txEl>
                                              <p:pRg st="3" end="3"/>
                                            </p:txEl>
                                          </p:spTgt>
                                        </p:tgtEl>
                                        <p:attrNameLst>
                                          <p:attrName>style.visibility</p:attrName>
                                        </p:attrNameLst>
                                      </p:cBhvr>
                                      <p:to>
                                        <p:strVal val="visible"/>
                                      </p:to>
                                    </p:set>
                                    <p:anim calcmode="lin" valueType="num">
                                      <p:cBhvr additive="base">
                                        <p:cTn id="25" dur="500" fill="hold"/>
                                        <p:tgtEl>
                                          <p:spTgt spid="3584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584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5845">
                                            <p:txEl>
                                              <p:pRg st="4" end="4"/>
                                            </p:txEl>
                                          </p:spTgt>
                                        </p:tgtEl>
                                        <p:attrNameLst>
                                          <p:attrName>style.visibility</p:attrName>
                                        </p:attrNameLst>
                                      </p:cBhvr>
                                      <p:to>
                                        <p:strVal val="visible"/>
                                      </p:to>
                                    </p:set>
                                    <p:anim calcmode="lin" valueType="num">
                                      <p:cBhvr additive="base">
                                        <p:cTn id="31" dur="500" fill="hold"/>
                                        <p:tgtEl>
                                          <p:spTgt spid="3584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584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5845">
                                            <p:txEl>
                                              <p:pRg st="5" end="5"/>
                                            </p:txEl>
                                          </p:spTgt>
                                        </p:tgtEl>
                                        <p:attrNameLst>
                                          <p:attrName>style.visibility</p:attrName>
                                        </p:attrNameLst>
                                      </p:cBhvr>
                                      <p:to>
                                        <p:strVal val="visible"/>
                                      </p:to>
                                    </p:set>
                                    <p:anim calcmode="lin" valueType="num">
                                      <p:cBhvr additive="base">
                                        <p:cTn id="37" dur="500" fill="hold"/>
                                        <p:tgtEl>
                                          <p:spTgt spid="3584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584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5845">
                                            <p:txEl>
                                              <p:pRg st="6" end="6"/>
                                            </p:txEl>
                                          </p:spTgt>
                                        </p:tgtEl>
                                        <p:attrNameLst>
                                          <p:attrName>style.visibility</p:attrName>
                                        </p:attrNameLst>
                                      </p:cBhvr>
                                      <p:to>
                                        <p:strVal val="visible"/>
                                      </p:to>
                                    </p:set>
                                    <p:anim calcmode="lin" valueType="num">
                                      <p:cBhvr additive="base">
                                        <p:cTn id="43" dur="500" fill="hold"/>
                                        <p:tgtEl>
                                          <p:spTgt spid="3584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584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5845">
                                            <p:txEl>
                                              <p:pRg st="7" end="7"/>
                                            </p:txEl>
                                          </p:spTgt>
                                        </p:tgtEl>
                                        <p:attrNameLst>
                                          <p:attrName>style.visibility</p:attrName>
                                        </p:attrNameLst>
                                      </p:cBhvr>
                                      <p:to>
                                        <p:strVal val="visible"/>
                                      </p:to>
                                    </p:set>
                                    <p:anim calcmode="lin" valueType="num">
                                      <p:cBhvr additive="base">
                                        <p:cTn id="49" dur="500" fill="hold"/>
                                        <p:tgtEl>
                                          <p:spTgt spid="3584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584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5845">
                                            <p:txEl>
                                              <p:pRg st="8" end="8"/>
                                            </p:txEl>
                                          </p:spTgt>
                                        </p:tgtEl>
                                        <p:attrNameLst>
                                          <p:attrName>style.visibility</p:attrName>
                                        </p:attrNameLst>
                                      </p:cBhvr>
                                      <p:to>
                                        <p:strVal val="visible"/>
                                      </p:to>
                                    </p:set>
                                    <p:anim calcmode="lin" valueType="num">
                                      <p:cBhvr additive="base">
                                        <p:cTn id="55" dur="500" fill="hold"/>
                                        <p:tgtEl>
                                          <p:spTgt spid="35845">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584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5845">
                                            <p:txEl>
                                              <p:pRg st="9" end="9"/>
                                            </p:txEl>
                                          </p:spTgt>
                                        </p:tgtEl>
                                        <p:attrNameLst>
                                          <p:attrName>style.visibility</p:attrName>
                                        </p:attrNameLst>
                                      </p:cBhvr>
                                      <p:to>
                                        <p:strVal val="visible"/>
                                      </p:to>
                                    </p:set>
                                    <p:anim calcmode="lin" valueType="num">
                                      <p:cBhvr additive="base">
                                        <p:cTn id="61" dur="500" fill="hold"/>
                                        <p:tgtEl>
                                          <p:spTgt spid="35845">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5845">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p:txBody>
          <a:bodyPr/>
          <a:lstStyle/>
          <a:p>
            <a:pPr eaLnBrk="1" hangingPunct="1">
              <a:defRPr/>
            </a:pPr>
            <a:r>
              <a:rPr lang="ar-SA" b="1" smtClean="0">
                <a:cs typeface="B Titr" pitchFamily="2" charset="-78"/>
              </a:rPr>
              <a:t>نبايدها</a:t>
            </a:r>
            <a:endParaRPr lang="en-US" b="1" smtClean="0">
              <a:cs typeface="B Titr" pitchFamily="2" charset="-78"/>
            </a:endParaRPr>
          </a:p>
        </p:txBody>
      </p:sp>
      <p:sp>
        <p:nvSpPr>
          <p:cNvPr id="36868" name="Rectangle 4"/>
          <p:cNvSpPr>
            <a:spLocks noChangeArrowheads="1"/>
          </p:cNvSpPr>
          <p:nvPr/>
        </p:nvSpPr>
        <p:spPr bwMode="auto">
          <a:xfrm>
            <a:off x="5145088" y="2017713"/>
            <a:ext cx="381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r" rtl="1" fontAlgn="base">
              <a:lnSpc>
                <a:spcPct val="90000"/>
              </a:lnSpc>
              <a:spcBef>
                <a:spcPct val="20000"/>
              </a:spcBef>
              <a:spcAft>
                <a:spcPct val="0"/>
              </a:spcAft>
              <a:buClr>
                <a:srgbClr val="FFCC00"/>
              </a:buClr>
              <a:buFont typeface="Wingdings" pitchFamily="2" charset="2"/>
              <a:buNone/>
              <a:defRPr/>
            </a:pPr>
            <a:r>
              <a:rPr lang="ar-SA" sz="2400" b="1">
                <a:solidFill>
                  <a:srgbClr val="FFFFFF"/>
                </a:solidFill>
                <a:effectLst>
                  <a:outerShdw blurRad="38100" dist="38100" dir="2700000" algn="tl">
                    <a:srgbClr val="000000"/>
                  </a:outerShdw>
                </a:effectLst>
                <a:cs typeface="B Mitra" pitchFamily="2" charset="-78"/>
              </a:rPr>
              <a:t>41) واردمسائل خانوادگي وشخصي نشويم</a:t>
            </a:r>
          </a:p>
          <a:p>
            <a:pPr marL="342900" indent="-342900" algn="r" rtl="1" fontAlgn="base">
              <a:lnSpc>
                <a:spcPct val="90000"/>
              </a:lnSpc>
              <a:spcBef>
                <a:spcPct val="20000"/>
              </a:spcBef>
              <a:spcAft>
                <a:spcPct val="0"/>
              </a:spcAft>
              <a:buClr>
                <a:srgbClr val="FFCC00"/>
              </a:buClr>
              <a:buFont typeface="Wingdings" pitchFamily="2" charset="2"/>
              <a:buNone/>
              <a:defRPr/>
            </a:pPr>
            <a:r>
              <a:rPr lang="ar-SA" sz="2400" b="1">
                <a:solidFill>
                  <a:srgbClr val="FFFFFF"/>
                </a:solidFill>
                <a:effectLst>
                  <a:outerShdw blurRad="38100" dist="38100" dir="2700000" algn="tl">
                    <a:srgbClr val="000000"/>
                  </a:outerShdw>
                </a:effectLst>
                <a:cs typeface="B Mitra" pitchFamily="2" charset="-78"/>
              </a:rPr>
              <a:t>42)واردمسائل سياسي ومذهبي نشويم.</a:t>
            </a:r>
          </a:p>
          <a:p>
            <a:pPr marL="342900" indent="-342900" algn="r" rtl="1" fontAlgn="base">
              <a:lnSpc>
                <a:spcPct val="90000"/>
              </a:lnSpc>
              <a:spcBef>
                <a:spcPct val="20000"/>
              </a:spcBef>
              <a:spcAft>
                <a:spcPct val="0"/>
              </a:spcAft>
              <a:buClr>
                <a:srgbClr val="FFCC00"/>
              </a:buClr>
              <a:buFont typeface="Wingdings" pitchFamily="2" charset="2"/>
              <a:buNone/>
              <a:defRPr/>
            </a:pPr>
            <a:r>
              <a:rPr lang="ar-SA" sz="2400" b="1">
                <a:solidFill>
                  <a:srgbClr val="FFFFFF"/>
                </a:solidFill>
                <a:effectLst>
                  <a:outerShdw blurRad="38100" dist="38100" dir="2700000" algn="tl">
                    <a:srgbClr val="000000"/>
                  </a:outerShdw>
                </a:effectLst>
                <a:cs typeface="B Mitra" pitchFamily="2" charset="-78"/>
              </a:rPr>
              <a:t>43)تلفني مذاكره نكنيم.</a:t>
            </a:r>
          </a:p>
          <a:p>
            <a:pPr marL="342900" indent="-342900" algn="r" rtl="1" fontAlgn="base">
              <a:lnSpc>
                <a:spcPct val="90000"/>
              </a:lnSpc>
              <a:spcBef>
                <a:spcPct val="20000"/>
              </a:spcBef>
              <a:spcAft>
                <a:spcPct val="0"/>
              </a:spcAft>
              <a:buClr>
                <a:srgbClr val="FFCC00"/>
              </a:buClr>
              <a:buFont typeface="Wingdings" pitchFamily="2" charset="2"/>
              <a:buNone/>
              <a:defRPr/>
            </a:pPr>
            <a:r>
              <a:rPr lang="ar-SA" sz="2400" b="1">
                <a:solidFill>
                  <a:srgbClr val="FFFFFF"/>
                </a:solidFill>
                <a:effectLst>
                  <a:outerShdw blurRad="38100" dist="38100" dir="2700000" algn="tl">
                    <a:srgbClr val="000000"/>
                  </a:outerShdw>
                </a:effectLst>
                <a:cs typeface="B Mitra" pitchFamily="2" charset="-78"/>
              </a:rPr>
              <a:t>44)ازبن بست نترسيم.</a:t>
            </a:r>
          </a:p>
          <a:p>
            <a:pPr marL="342900" indent="-342900" algn="r" rtl="1" fontAlgn="base">
              <a:lnSpc>
                <a:spcPct val="90000"/>
              </a:lnSpc>
              <a:spcBef>
                <a:spcPct val="20000"/>
              </a:spcBef>
              <a:spcAft>
                <a:spcPct val="0"/>
              </a:spcAft>
              <a:buClr>
                <a:srgbClr val="FFCC00"/>
              </a:buClr>
              <a:buFont typeface="Wingdings" pitchFamily="2" charset="2"/>
              <a:buNone/>
              <a:defRPr/>
            </a:pPr>
            <a:r>
              <a:rPr lang="ar-SA" sz="2400" b="1">
                <a:solidFill>
                  <a:srgbClr val="FFFFFF"/>
                </a:solidFill>
                <a:effectLst>
                  <a:outerShdw blurRad="38100" dist="38100" dir="2700000" algn="tl">
                    <a:srgbClr val="000000"/>
                  </a:outerShdw>
                </a:effectLst>
                <a:cs typeface="B Mitra" pitchFamily="2" charset="-78"/>
              </a:rPr>
              <a:t>45)اگرنفهميديم ازسوال خجالت نكشيم.</a:t>
            </a:r>
          </a:p>
          <a:p>
            <a:pPr marL="342900" indent="-342900" algn="r" rtl="1" fontAlgn="base">
              <a:lnSpc>
                <a:spcPct val="90000"/>
              </a:lnSpc>
              <a:spcBef>
                <a:spcPct val="20000"/>
              </a:spcBef>
              <a:spcAft>
                <a:spcPct val="0"/>
              </a:spcAft>
              <a:buClr>
                <a:srgbClr val="FFCC00"/>
              </a:buClr>
              <a:buFont typeface="Wingdings" pitchFamily="2" charset="2"/>
              <a:buNone/>
              <a:defRPr/>
            </a:pPr>
            <a:r>
              <a:rPr lang="ar-SA" sz="2400" b="1">
                <a:solidFill>
                  <a:srgbClr val="FFFFFF"/>
                </a:solidFill>
                <a:effectLst>
                  <a:outerShdw blurRad="38100" dist="38100" dir="2700000" algn="tl">
                    <a:srgbClr val="000000"/>
                  </a:outerShdw>
                </a:effectLst>
                <a:cs typeface="B Mitra" pitchFamily="2" charset="-78"/>
              </a:rPr>
              <a:t>46)قول بي اختيارندهيم.</a:t>
            </a:r>
          </a:p>
          <a:p>
            <a:pPr marL="342900" indent="-342900" algn="r" rtl="1" fontAlgn="base">
              <a:lnSpc>
                <a:spcPct val="90000"/>
              </a:lnSpc>
              <a:spcBef>
                <a:spcPct val="20000"/>
              </a:spcBef>
              <a:spcAft>
                <a:spcPct val="0"/>
              </a:spcAft>
              <a:buClr>
                <a:srgbClr val="FFCC00"/>
              </a:buClr>
              <a:buFont typeface="Wingdings" pitchFamily="2" charset="2"/>
              <a:buNone/>
              <a:defRPr/>
            </a:pPr>
            <a:r>
              <a:rPr lang="ar-SA" sz="2400" b="1">
                <a:solidFill>
                  <a:srgbClr val="FFFFFF"/>
                </a:solidFill>
                <a:effectLst>
                  <a:outerShdw blurRad="38100" dist="38100" dir="2700000" algn="tl">
                    <a:srgbClr val="000000"/>
                  </a:outerShdw>
                </a:effectLst>
                <a:cs typeface="B Mitra" pitchFamily="2" charset="-78"/>
              </a:rPr>
              <a:t>47).................</a:t>
            </a:r>
            <a:endParaRPr lang="en-US" sz="2400" b="1">
              <a:solidFill>
                <a:srgbClr val="FFFFFF"/>
              </a:solidFill>
              <a:effectLst>
                <a:outerShdw blurRad="38100" dist="38100" dir="2700000" algn="tl">
                  <a:srgbClr val="000000"/>
                </a:outerShdw>
              </a:effectLst>
              <a:cs typeface="B Mitra" pitchFamily="2" charset="-78"/>
            </a:endParaRPr>
          </a:p>
        </p:txBody>
      </p:sp>
      <p:sp>
        <p:nvSpPr>
          <p:cNvPr id="36869" name="Rectangle 5"/>
          <p:cNvSpPr>
            <a:spLocks noGrp="1" noChangeArrowheads="1"/>
          </p:cNvSpPr>
          <p:nvPr>
            <p:ph type="body" sz="half" idx="1"/>
          </p:nvPr>
        </p:nvSpPr>
        <p:spPr>
          <a:xfrm>
            <a:off x="985838" y="2082800"/>
            <a:ext cx="3962400" cy="4013200"/>
          </a:xfrm>
        </p:spPr>
        <p:txBody>
          <a:bodyPr/>
          <a:lstStyle/>
          <a:p>
            <a:pPr eaLnBrk="1" hangingPunct="1">
              <a:lnSpc>
                <a:spcPct val="90000"/>
              </a:lnSpc>
              <a:buClr>
                <a:schemeClr val="tx1"/>
              </a:buClr>
              <a:buFont typeface="Wingdings" pitchFamily="2" charset="2"/>
              <a:buNone/>
              <a:defRPr/>
            </a:pPr>
            <a:r>
              <a:rPr lang="fa-IR" sz="2400" b="1" smtClean="0">
                <a:cs typeface="B Lotus" pitchFamily="2" charset="-78"/>
              </a:rPr>
              <a:t> </a:t>
            </a:r>
            <a:r>
              <a:rPr lang="ar-SA" sz="2400" b="1" smtClean="0">
                <a:cs typeface="B Mitra" pitchFamily="2" charset="-78"/>
              </a:rPr>
              <a:t>41-تجاوزبه حريم اشخاص</a:t>
            </a:r>
          </a:p>
          <a:p>
            <a:pPr eaLnBrk="1" hangingPunct="1">
              <a:lnSpc>
                <a:spcPct val="90000"/>
              </a:lnSpc>
              <a:buClr>
                <a:schemeClr val="tx1"/>
              </a:buClr>
              <a:buFont typeface="Wingdings" pitchFamily="2" charset="2"/>
              <a:buNone/>
              <a:defRPr/>
            </a:pPr>
            <a:r>
              <a:rPr lang="ar-SA" sz="2400" b="1" smtClean="0">
                <a:cs typeface="B Mitra" pitchFamily="2" charset="-78"/>
              </a:rPr>
              <a:t> نشود.</a:t>
            </a:r>
          </a:p>
          <a:p>
            <a:pPr eaLnBrk="1" hangingPunct="1">
              <a:lnSpc>
                <a:spcPct val="90000"/>
              </a:lnSpc>
              <a:buClr>
                <a:schemeClr val="tx1"/>
              </a:buClr>
              <a:buFont typeface="Wingdings" pitchFamily="2" charset="2"/>
              <a:buNone/>
              <a:defRPr/>
            </a:pPr>
            <a:r>
              <a:rPr lang="fa-IR" sz="2400" b="1" smtClean="0">
                <a:cs typeface="B Mitra" pitchFamily="2" charset="-78"/>
              </a:rPr>
              <a:t> </a:t>
            </a:r>
            <a:r>
              <a:rPr lang="ar-SA" sz="2400" b="1" smtClean="0">
                <a:cs typeface="B Mitra" pitchFamily="2" charset="-78"/>
              </a:rPr>
              <a:t>42-تقابل ايجادنكنيم.</a:t>
            </a:r>
          </a:p>
          <a:p>
            <a:pPr eaLnBrk="1" hangingPunct="1">
              <a:lnSpc>
                <a:spcPct val="90000"/>
              </a:lnSpc>
              <a:buClr>
                <a:schemeClr val="tx1"/>
              </a:buClr>
              <a:buFont typeface="Wingdings" pitchFamily="2" charset="2"/>
              <a:buNone/>
              <a:defRPr/>
            </a:pPr>
            <a:r>
              <a:rPr lang="fa-IR" sz="2400" b="1" smtClean="0">
                <a:cs typeface="B Mitra" pitchFamily="2" charset="-78"/>
              </a:rPr>
              <a:t> </a:t>
            </a:r>
            <a:r>
              <a:rPr lang="ar-SA" sz="2400" b="1" smtClean="0">
                <a:cs typeface="B Mitra" pitchFamily="2" charset="-78"/>
              </a:rPr>
              <a:t>43-ازبسياري ازامكانات محروميم.</a:t>
            </a:r>
          </a:p>
          <a:p>
            <a:pPr eaLnBrk="1" hangingPunct="1">
              <a:lnSpc>
                <a:spcPct val="90000"/>
              </a:lnSpc>
              <a:buClr>
                <a:schemeClr val="tx1"/>
              </a:buClr>
              <a:buFont typeface="Wingdings" pitchFamily="2" charset="2"/>
              <a:buNone/>
              <a:defRPr/>
            </a:pPr>
            <a:r>
              <a:rPr lang="fa-IR" sz="2400" b="1" smtClean="0">
                <a:cs typeface="B Mitra" pitchFamily="2" charset="-78"/>
              </a:rPr>
              <a:t> </a:t>
            </a:r>
            <a:r>
              <a:rPr lang="ar-SA" sz="2400" b="1" smtClean="0">
                <a:cs typeface="B Mitra" pitchFamily="2" charset="-78"/>
              </a:rPr>
              <a:t>44-تسليم ترفندها نبايدشد.</a:t>
            </a:r>
          </a:p>
          <a:p>
            <a:pPr eaLnBrk="1" hangingPunct="1">
              <a:lnSpc>
                <a:spcPct val="90000"/>
              </a:lnSpc>
              <a:buClr>
                <a:schemeClr val="tx1"/>
              </a:buClr>
              <a:buFont typeface="Wingdings" pitchFamily="2" charset="2"/>
              <a:buNone/>
              <a:defRPr/>
            </a:pPr>
            <a:r>
              <a:rPr lang="fa-IR" sz="2400" b="1" smtClean="0">
                <a:cs typeface="B Mitra" pitchFamily="2" charset="-78"/>
              </a:rPr>
              <a:t> </a:t>
            </a:r>
            <a:r>
              <a:rPr lang="ar-SA" sz="2400" b="1" smtClean="0">
                <a:cs typeface="B Mitra" pitchFamily="2" charset="-78"/>
              </a:rPr>
              <a:t>45-بدون درك كامل نميتوان ادامه دادوتصميم گرفت.</a:t>
            </a:r>
          </a:p>
          <a:p>
            <a:pPr eaLnBrk="1" hangingPunct="1">
              <a:lnSpc>
                <a:spcPct val="90000"/>
              </a:lnSpc>
              <a:buClr>
                <a:schemeClr val="tx1"/>
              </a:buClr>
              <a:buFont typeface="Wingdings" pitchFamily="2" charset="2"/>
              <a:buNone/>
              <a:defRPr/>
            </a:pPr>
            <a:r>
              <a:rPr lang="fa-IR" sz="2400" b="1" smtClean="0">
                <a:cs typeface="B Mitra" pitchFamily="2" charset="-78"/>
              </a:rPr>
              <a:t> </a:t>
            </a:r>
            <a:r>
              <a:rPr lang="ar-SA" sz="2400" b="1" smtClean="0">
                <a:cs typeface="B Mitra" pitchFamily="2" charset="-78"/>
              </a:rPr>
              <a:t>46-بعدادرچنبره آن گيرخواهيم افتاد.</a:t>
            </a:r>
          </a:p>
          <a:p>
            <a:pPr eaLnBrk="1" hangingPunct="1">
              <a:lnSpc>
                <a:spcPct val="90000"/>
              </a:lnSpc>
              <a:buClr>
                <a:schemeClr val="tx1"/>
              </a:buClr>
              <a:buFont typeface="Wingdings" pitchFamily="2" charset="2"/>
              <a:buNone/>
              <a:defRPr/>
            </a:pPr>
            <a:r>
              <a:rPr lang="fa-IR" sz="2400" b="1" smtClean="0">
                <a:cs typeface="B Mitra" pitchFamily="2" charset="-78"/>
              </a:rPr>
              <a:t> </a:t>
            </a:r>
            <a:r>
              <a:rPr lang="ar-SA" sz="2400" b="1" smtClean="0">
                <a:cs typeface="B Mitra" pitchFamily="2" charset="-78"/>
              </a:rPr>
              <a:t>47- .....................</a:t>
            </a:r>
            <a:endParaRPr lang="en-US" sz="2400" b="1" smtClean="0">
              <a:cs typeface="B Mitra" pitchFamily="2" charset="-78"/>
            </a:endParaRPr>
          </a:p>
        </p:txBody>
      </p:sp>
    </p:spTree>
    <p:extLst>
      <p:ext uri="{BB962C8B-B14F-4D97-AF65-F5344CB8AC3E}">
        <p14:creationId xmlns:p14="http://schemas.microsoft.com/office/powerpoint/2010/main" val="17162514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869">
                                            <p:txEl>
                                              <p:pRg st="0" end="0"/>
                                            </p:txEl>
                                          </p:spTgt>
                                        </p:tgtEl>
                                        <p:attrNameLst>
                                          <p:attrName>style.visibility</p:attrName>
                                        </p:attrNameLst>
                                      </p:cBhvr>
                                      <p:to>
                                        <p:strVal val="visible"/>
                                      </p:to>
                                    </p:set>
                                    <p:anim calcmode="lin" valueType="num">
                                      <p:cBhvr additive="base">
                                        <p:cTn id="7" dur="500" fill="hold"/>
                                        <p:tgtEl>
                                          <p:spTgt spid="3686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86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6869">
                                            <p:txEl>
                                              <p:pRg st="1" end="1"/>
                                            </p:txEl>
                                          </p:spTgt>
                                        </p:tgtEl>
                                        <p:attrNameLst>
                                          <p:attrName>style.visibility</p:attrName>
                                        </p:attrNameLst>
                                      </p:cBhvr>
                                      <p:to>
                                        <p:strVal val="visible"/>
                                      </p:to>
                                    </p:set>
                                    <p:anim calcmode="lin" valueType="num">
                                      <p:cBhvr additive="base">
                                        <p:cTn id="11" dur="500" fill="hold"/>
                                        <p:tgtEl>
                                          <p:spTgt spid="3686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686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6869">
                                            <p:txEl>
                                              <p:pRg st="2" end="2"/>
                                            </p:txEl>
                                          </p:spTgt>
                                        </p:tgtEl>
                                        <p:attrNameLst>
                                          <p:attrName>style.visibility</p:attrName>
                                        </p:attrNameLst>
                                      </p:cBhvr>
                                      <p:to>
                                        <p:strVal val="visible"/>
                                      </p:to>
                                    </p:set>
                                    <p:anim calcmode="lin" valueType="num">
                                      <p:cBhvr additive="base">
                                        <p:cTn id="17" dur="500" fill="hold"/>
                                        <p:tgtEl>
                                          <p:spTgt spid="3686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686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6869">
                                            <p:txEl>
                                              <p:pRg st="3" end="3"/>
                                            </p:txEl>
                                          </p:spTgt>
                                        </p:tgtEl>
                                        <p:attrNameLst>
                                          <p:attrName>style.visibility</p:attrName>
                                        </p:attrNameLst>
                                      </p:cBhvr>
                                      <p:to>
                                        <p:strVal val="visible"/>
                                      </p:to>
                                    </p:set>
                                    <p:anim calcmode="lin" valueType="num">
                                      <p:cBhvr additive="base">
                                        <p:cTn id="23" dur="500" fill="hold"/>
                                        <p:tgtEl>
                                          <p:spTgt spid="36869">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686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6869">
                                            <p:txEl>
                                              <p:pRg st="4" end="4"/>
                                            </p:txEl>
                                          </p:spTgt>
                                        </p:tgtEl>
                                        <p:attrNameLst>
                                          <p:attrName>style.visibility</p:attrName>
                                        </p:attrNameLst>
                                      </p:cBhvr>
                                      <p:to>
                                        <p:strVal val="visible"/>
                                      </p:to>
                                    </p:set>
                                    <p:anim calcmode="lin" valueType="num">
                                      <p:cBhvr additive="base">
                                        <p:cTn id="29" dur="500" fill="hold"/>
                                        <p:tgtEl>
                                          <p:spTgt spid="36869">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686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6869">
                                            <p:txEl>
                                              <p:pRg st="5" end="5"/>
                                            </p:txEl>
                                          </p:spTgt>
                                        </p:tgtEl>
                                        <p:attrNameLst>
                                          <p:attrName>style.visibility</p:attrName>
                                        </p:attrNameLst>
                                      </p:cBhvr>
                                      <p:to>
                                        <p:strVal val="visible"/>
                                      </p:to>
                                    </p:set>
                                    <p:anim calcmode="lin" valueType="num">
                                      <p:cBhvr additive="base">
                                        <p:cTn id="35" dur="500" fill="hold"/>
                                        <p:tgtEl>
                                          <p:spTgt spid="36869">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686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6869">
                                            <p:txEl>
                                              <p:pRg st="6" end="6"/>
                                            </p:txEl>
                                          </p:spTgt>
                                        </p:tgtEl>
                                        <p:attrNameLst>
                                          <p:attrName>style.visibility</p:attrName>
                                        </p:attrNameLst>
                                      </p:cBhvr>
                                      <p:to>
                                        <p:strVal val="visible"/>
                                      </p:to>
                                    </p:set>
                                    <p:anim calcmode="lin" valueType="num">
                                      <p:cBhvr additive="base">
                                        <p:cTn id="41" dur="500" fill="hold"/>
                                        <p:tgtEl>
                                          <p:spTgt spid="36869">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686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36869">
                                            <p:txEl>
                                              <p:pRg st="7" end="7"/>
                                            </p:txEl>
                                          </p:spTgt>
                                        </p:tgtEl>
                                        <p:attrNameLst>
                                          <p:attrName>style.visibility</p:attrName>
                                        </p:attrNameLst>
                                      </p:cBhvr>
                                      <p:to>
                                        <p:strVal val="visible"/>
                                      </p:to>
                                    </p:set>
                                    <p:anim calcmode="lin" valueType="num">
                                      <p:cBhvr additive="base">
                                        <p:cTn id="47" dur="500" fill="hold"/>
                                        <p:tgtEl>
                                          <p:spTgt spid="36869">
                                            <p:txEl>
                                              <p:pRg st="7" end="7"/>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686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pPr eaLnBrk="1" hangingPunct="1">
              <a:defRPr/>
            </a:pPr>
            <a:r>
              <a:rPr lang="ar-SA" b="1" smtClean="0">
                <a:cs typeface="B Titr" pitchFamily="2" charset="-78"/>
              </a:rPr>
              <a:t>آشنايي بافرهنگها</a:t>
            </a:r>
            <a:endParaRPr lang="en-US" b="1" smtClean="0">
              <a:cs typeface="B Titr" pitchFamily="2" charset="-78"/>
            </a:endParaRPr>
          </a:p>
        </p:txBody>
      </p:sp>
      <p:sp>
        <p:nvSpPr>
          <p:cNvPr id="16387" name="Rectangle 3"/>
          <p:cNvSpPr>
            <a:spLocks noGrp="1" noRot="1" noChangeArrowheads="1"/>
          </p:cNvSpPr>
          <p:nvPr>
            <p:ph type="body" idx="1"/>
          </p:nvPr>
        </p:nvSpPr>
        <p:spPr>
          <a:xfrm>
            <a:off x="468315" y="1905042"/>
            <a:ext cx="8424862" cy="4619625"/>
          </a:xfrm>
        </p:spPr>
        <p:txBody>
          <a:bodyPr/>
          <a:lstStyle/>
          <a:p>
            <a:pPr eaLnBrk="1" hangingPunct="1">
              <a:defRPr/>
            </a:pPr>
            <a:r>
              <a:rPr lang="ar-SA" sz="2800" b="1" smtClean="0">
                <a:cs typeface="B Mitra" pitchFamily="2" charset="-78"/>
              </a:rPr>
              <a:t>مفاهيم كلمات درفرهنگهاي مختلف</a:t>
            </a:r>
            <a:r>
              <a:rPr lang="fa-IR" sz="2800" b="1" smtClean="0">
                <a:cs typeface="B Mitra" pitchFamily="2" charset="-78"/>
              </a:rPr>
              <a:t> </a:t>
            </a:r>
            <a:r>
              <a:rPr lang="ar-SA" sz="2800" b="1" smtClean="0">
                <a:solidFill>
                  <a:srgbClr val="FF0000"/>
                </a:solidFill>
                <a:cs typeface="B Mitra" pitchFamily="2" charset="-78"/>
              </a:rPr>
              <a:t>(مثل شير=شجاع)(مثل پلنگ= درنده خو)(مثل گربه=نمك نشناس)(مثل اسب =نجيب)</a:t>
            </a:r>
            <a:endParaRPr lang="ar-SA" sz="2800" b="1" smtClean="0">
              <a:cs typeface="B Mitra" pitchFamily="2" charset="-78"/>
            </a:endParaRPr>
          </a:p>
          <a:p>
            <a:pPr eaLnBrk="1" hangingPunct="1">
              <a:defRPr/>
            </a:pPr>
            <a:r>
              <a:rPr lang="ar-SA" sz="2800" b="1" smtClean="0">
                <a:cs typeface="B Mitra" pitchFamily="2" charset="-78"/>
              </a:rPr>
              <a:t>آداب ورسوم</a:t>
            </a:r>
            <a:r>
              <a:rPr lang="fa-IR" sz="2800" b="1" smtClean="0">
                <a:cs typeface="B Mitra" pitchFamily="2" charset="-78"/>
              </a:rPr>
              <a:t> </a:t>
            </a:r>
            <a:r>
              <a:rPr lang="fa-IR" sz="2800" b="1" smtClean="0">
                <a:solidFill>
                  <a:srgbClr val="FF0000"/>
                </a:solidFill>
                <a:cs typeface="B Mitra" pitchFamily="2" charset="-78"/>
              </a:rPr>
              <a:t>(تاثير </a:t>
            </a:r>
            <a:r>
              <a:rPr lang="ar-SA" sz="2800" b="1" smtClean="0">
                <a:solidFill>
                  <a:srgbClr val="FF0000"/>
                </a:solidFill>
                <a:cs typeface="B Mitra" pitchFamily="2" charset="-78"/>
              </a:rPr>
              <a:t>دررفتاراجتماعي : تقديم گل    دادن هديه</a:t>
            </a:r>
            <a:r>
              <a:rPr lang="fa-IR" sz="2800" b="1" smtClean="0">
                <a:solidFill>
                  <a:srgbClr val="FF0000"/>
                </a:solidFill>
                <a:cs typeface="B Mitra" pitchFamily="2" charset="-78"/>
              </a:rPr>
              <a:t> )</a:t>
            </a:r>
            <a:endParaRPr lang="ar-SA" sz="2800" b="1" smtClean="0">
              <a:solidFill>
                <a:srgbClr val="FF0000"/>
              </a:solidFill>
              <a:cs typeface="B Mitra" pitchFamily="2" charset="-78"/>
            </a:endParaRPr>
          </a:p>
          <a:p>
            <a:pPr eaLnBrk="1" hangingPunct="1">
              <a:defRPr/>
            </a:pPr>
            <a:r>
              <a:rPr lang="ar-SA" sz="2800" b="1" smtClean="0">
                <a:cs typeface="B Mitra" pitchFamily="2" charset="-78"/>
              </a:rPr>
              <a:t>رفتارها درمحيطهاي مختلف</a:t>
            </a:r>
            <a:r>
              <a:rPr lang="fa-IR" sz="2800" b="1" smtClean="0">
                <a:cs typeface="B Mitra" pitchFamily="2" charset="-78"/>
              </a:rPr>
              <a:t> </a:t>
            </a:r>
            <a:r>
              <a:rPr lang="fa-IR" sz="2800" b="1" smtClean="0">
                <a:solidFill>
                  <a:srgbClr val="FF0000"/>
                </a:solidFill>
                <a:cs typeface="B Mitra" pitchFamily="2" charset="-78"/>
              </a:rPr>
              <a:t>(</a:t>
            </a:r>
            <a:r>
              <a:rPr lang="ar-SA" sz="2800" b="1" smtClean="0">
                <a:solidFill>
                  <a:srgbClr val="FF0000"/>
                </a:solidFill>
                <a:cs typeface="B Mitra" pitchFamily="2" charset="-78"/>
              </a:rPr>
              <a:t> خنديدن  غذاخوردن استراحت كردن  نشستن</a:t>
            </a:r>
            <a:r>
              <a:rPr lang="fa-IR" sz="2800" b="1" smtClean="0">
                <a:solidFill>
                  <a:srgbClr val="FF0000"/>
                </a:solidFill>
                <a:cs typeface="B Mitra" pitchFamily="2" charset="-78"/>
              </a:rPr>
              <a:t> )</a:t>
            </a:r>
            <a:endParaRPr lang="ar-SA" sz="2800" b="1" smtClean="0">
              <a:cs typeface="B Mitra" pitchFamily="2" charset="-78"/>
            </a:endParaRPr>
          </a:p>
          <a:p>
            <a:pPr eaLnBrk="1" hangingPunct="1">
              <a:defRPr/>
            </a:pPr>
            <a:r>
              <a:rPr lang="ar-SA" sz="2800" b="1" smtClean="0">
                <a:cs typeface="B Mitra" pitchFamily="2" charset="-78"/>
              </a:rPr>
              <a:t>علائق اجتماعي</a:t>
            </a:r>
            <a:r>
              <a:rPr lang="fa-IR" sz="2800" b="1" smtClean="0">
                <a:cs typeface="B Mitra" pitchFamily="2" charset="-78"/>
              </a:rPr>
              <a:t> </a:t>
            </a:r>
            <a:r>
              <a:rPr lang="ar-SA" sz="2800" b="1" smtClean="0">
                <a:cs typeface="B Mitra" pitchFamily="2" charset="-78"/>
              </a:rPr>
              <a:t>(</a:t>
            </a:r>
            <a:r>
              <a:rPr lang="ar-SA" sz="2800" b="1" smtClean="0">
                <a:solidFill>
                  <a:srgbClr val="FF0000"/>
                </a:solidFill>
                <a:cs typeface="B Mitra" pitchFamily="2" charset="-78"/>
              </a:rPr>
              <a:t>به گروههاي خاص اجتماعي يا موضوعات خاص</a:t>
            </a:r>
            <a:r>
              <a:rPr lang="fa-IR" sz="2800" b="1" smtClean="0">
                <a:solidFill>
                  <a:srgbClr val="FF0000"/>
                </a:solidFill>
                <a:cs typeface="B Mitra" pitchFamily="2" charset="-78"/>
              </a:rPr>
              <a:t> :</a:t>
            </a:r>
            <a:r>
              <a:rPr lang="ar-SA" sz="2800" b="1" smtClean="0">
                <a:solidFill>
                  <a:srgbClr val="FF0000"/>
                </a:solidFill>
                <a:cs typeface="B Mitra" pitchFamily="2" charset="-78"/>
              </a:rPr>
              <a:t> </a:t>
            </a:r>
            <a:r>
              <a:rPr lang="ar-SA" smtClean="0">
                <a:solidFill>
                  <a:srgbClr val="FF0000"/>
                </a:solidFill>
                <a:cs typeface="B Mitra" pitchFamily="2" charset="-78"/>
              </a:rPr>
              <a:t>تيم خاص ورزش خاص شخصيت خاص حزب خاص ..........</a:t>
            </a:r>
            <a:r>
              <a:rPr lang="ar-SA" sz="2800" b="1" smtClean="0">
                <a:solidFill>
                  <a:srgbClr val="FF0000"/>
                </a:solidFill>
                <a:cs typeface="B Mitra" pitchFamily="2" charset="-78"/>
              </a:rPr>
              <a:t>)</a:t>
            </a:r>
          </a:p>
          <a:p>
            <a:pPr eaLnBrk="1" hangingPunct="1">
              <a:defRPr/>
            </a:pPr>
            <a:r>
              <a:rPr lang="ar-SA" sz="2800" b="1" smtClean="0">
                <a:cs typeface="B Mitra" pitchFamily="2" charset="-78"/>
              </a:rPr>
              <a:t>تعلقات صنفي</a:t>
            </a:r>
            <a:r>
              <a:rPr lang="fa-IR" sz="2800" b="1" smtClean="0">
                <a:cs typeface="B Mitra" pitchFamily="2" charset="-78"/>
              </a:rPr>
              <a:t> گروهي و طبقاتي  ( </a:t>
            </a:r>
            <a:r>
              <a:rPr lang="ar-SA" sz="2800" b="1" smtClean="0">
                <a:solidFill>
                  <a:srgbClr val="FF0000"/>
                </a:solidFill>
                <a:cs typeface="B Mitra" pitchFamily="2" charset="-78"/>
              </a:rPr>
              <a:t>دانشجويان اساتيد كارگران توليد كنندگان توزيع كنندگان .................</a:t>
            </a:r>
            <a:r>
              <a:rPr lang="fa-IR" sz="2800" b="1" smtClean="0">
                <a:solidFill>
                  <a:srgbClr val="FF0000"/>
                </a:solidFill>
                <a:cs typeface="B Mitra" pitchFamily="2" charset="-78"/>
              </a:rPr>
              <a:t> )</a:t>
            </a:r>
            <a:endParaRPr lang="ar-SA" sz="2800" b="1" smtClean="0">
              <a:solidFill>
                <a:srgbClr val="FF0000"/>
              </a:solidFill>
              <a:cs typeface="B Mitra" pitchFamily="2" charset="-78"/>
            </a:endParaRPr>
          </a:p>
        </p:txBody>
      </p:sp>
    </p:spTree>
    <p:extLst>
      <p:ext uri="{BB962C8B-B14F-4D97-AF65-F5344CB8AC3E}">
        <p14:creationId xmlns:p14="http://schemas.microsoft.com/office/powerpoint/2010/main" val="13967648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rrowheads="1"/>
          </p:cNvSpPr>
          <p:nvPr>
            <p:ph type="title"/>
          </p:nvPr>
        </p:nvSpPr>
        <p:spPr>
          <a:xfrm>
            <a:off x="0" y="85725"/>
            <a:ext cx="9144000" cy="1023938"/>
          </a:xfrm>
        </p:spPr>
        <p:txBody>
          <a:bodyPr/>
          <a:lstStyle/>
          <a:p>
            <a:pPr eaLnBrk="1" hangingPunct="1">
              <a:defRPr/>
            </a:pPr>
            <a:r>
              <a:rPr lang="ar-SA" b="1" smtClean="0">
                <a:cs typeface="B Titr" pitchFamily="2" charset="-78"/>
              </a:rPr>
              <a:t>ويژه گيهاي بارز طرف هاي خارجي درمذاكره</a:t>
            </a:r>
            <a:endParaRPr lang="en-US" b="1" smtClean="0">
              <a:cs typeface="B Titr" pitchFamily="2" charset="-78"/>
            </a:endParaRPr>
          </a:p>
        </p:txBody>
      </p:sp>
      <p:sp>
        <p:nvSpPr>
          <p:cNvPr id="124931" name="Rectangle 3"/>
          <p:cNvSpPr>
            <a:spLocks noGrp="1" noRot="1" noChangeArrowheads="1"/>
          </p:cNvSpPr>
          <p:nvPr>
            <p:ph type="body" idx="1"/>
          </p:nvPr>
        </p:nvSpPr>
        <p:spPr>
          <a:xfrm>
            <a:off x="0" y="1196981"/>
            <a:ext cx="9144000" cy="5472113"/>
          </a:xfrm>
        </p:spPr>
        <p:txBody>
          <a:bodyPr/>
          <a:lstStyle/>
          <a:p>
            <a:pPr eaLnBrk="1" hangingPunct="1">
              <a:lnSpc>
                <a:spcPct val="80000"/>
              </a:lnSpc>
              <a:defRPr/>
            </a:pPr>
            <a:r>
              <a:rPr lang="ar-SA" sz="2400" b="1" smtClean="0">
                <a:cs typeface="B Mitra" pitchFamily="2" charset="-78"/>
              </a:rPr>
              <a:t>چيني ها</a:t>
            </a:r>
            <a:r>
              <a:rPr lang="fa-IR" sz="2400" b="1" smtClean="0">
                <a:cs typeface="B Mitra" pitchFamily="2" charset="-78"/>
              </a:rPr>
              <a:t> :  </a:t>
            </a:r>
            <a:r>
              <a:rPr lang="ar-SA" sz="2400" b="1" smtClean="0">
                <a:cs typeface="B Mitra" pitchFamily="2" charset="-78"/>
              </a:rPr>
              <a:t>معمولا با مترجم هستند بوروكراتيك عمل مي كنند و وقت زيادي مي گيرند.</a:t>
            </a:r>
          </a:p>
          <a:p>
            <a:pPr eaLnBrk="1" hangingPunct="1">
              <a:lnSpc>
                <a:spcPct val="80000"/>
              </a:lnSpc>
              <a:defRPr/>
            </a:pPr>
            <a:r>
              <a:rPr lang="ar-SA" sz="2400" b="1" smtClean="0">
                <a:cs typeface="B Mitra" pitchFamily="2" charset="-78"/>
              </a:rPr>
              <a:t>ژاپني ها</a:t>
            </a:r>
            <a:r>
              <a:rPr lang="fa-IR" sz="2400" b="1" smtClean="0">
                <a:cs typeface="B Mitra" pitchFamily="2" charset="-78"/>
              </a:rPr>
              <a:t> : </a:t>
            </a:r>
            <a:r>
              <a:rPr lang="ar-SA" sz="2400" b="1" smtClean="0">
                <a:cs typeface="B Mitra" pitchFamily="2" charset="-78"/>
              </a:rPr>
              <a:t>تيمي وسازماندهي شده با تخصص هاي مختلف اقدام مي كنند. درپايان</a:t>
            </a:r>
            <a:r>
              <a:rPr lang="fa-IR" sz="2400" b="1" smtClean="0">
                <a:cs typeface="B Mitra" pitchFamily="2" charset="-78"/>
              </a:rPr>
              <a:t> </a:t>
            </a:r>
            <a:r>
              <a:rPr lang="ar-SA" sz="2400" b="1" smtClean="0">
                <a:cs typeface="B Mitra" pitchFamily="2" charset="-78"/>
              </a:rPr>
              <a:t>صورتجلسه اي را باانصاف تهيه وآنچه درمذاكره گذشته مي آورند. رونوشت اين صورتجلسه را براي اطلاع مدير خويش ازروند موفقيت يا شكست مذاكرات ارسال</a:t>
            </a:r>
            <a:r>
              <a:rPr lang="en-US" sz="2400" b="1" smtClean="0">
                <a:cs typeface="B Mitra" pitchFamily="2" charset="-78"/>
              </a:rPr>
              <a:t> </a:t>
            </a:r>
            <a:r>
              <a:rPr lang="ar-SA" sz="2400" b="1" smtClean="0">
                <a:cs typeface="B Mitra" pitchFamily="2" charset="-78"/>
              </a:rPr>
              <a:t>مي نمايند.</a:t>
            </a:r>
          </a:p>
          <a:p>
            <a:pPr eaLnBrk="1" hangingPunct="1">
              <a:lnSpc>
                <a:spcPct val="80000"/>
              </a:lnSpc>
              <a:defRPr/>
            </a:pPr>
            <a:r>
              <a:rPr lang="ar-SA" sz="2400" b="1" smtClean="0">
                <a:cs typeface="B Mitra" pitchFamily="2" charset="-78"/>
              </a:rPr>
              <a:t>آلماني ها</a:t>
            </a:r>
            <a:r>
              <a:rPr lang="fa-IR" sz="2400" b="1" smtClean="0">
                <a:cs typeface="B Mitra" pitchFamily="2" charset="-78"/>
              </a:rPr>
              <a:t> :  </a:t>
            </a:r>
            <a:r>
              <a:rPr lang="ar-SA" sz="2400" b="1" smtClean="0">
                <a:cs typeface="B Mitra" pitchFamily="2" charset="-78"/>
              </a:rPr>
              <a:t>منطقي هستند.نمايندگان شركتهاي كوچك وخانوادگي به راحتي قابل كارهستند اما شركتهاي بزرگي مانند </a:t>
            </a:r>
            <a:r>
              <a:rPr lang="en-US" sz="2400" b="1" smtClean="0">
                <a:cs typeface="B Mitra" pitchFamily="2" charset="-78"/>
              </a:rPr>
              <a:t>AEG</a:t>
            </a:r>
            <a:r>
              <a:rPr lang="ar-SA" sz="2400" b="1" smtClean="0">
                <a:cs typeface="B Mitra" pitchFamily="2" charset="-78"/>
              </a:rPr>
              <a:t> وكروپ  وزيمنس و..... اهل بوروكراسي هستند.</a:t>
            </a:r>
          </a:p>
          <a:p>
            <a:pPr eaLnBrk="1" hangingPunct="1">
              <a:lnSpc>
                <a:spcPct val="80000"/>
              </a:lnSpc>
              <a:defRPr/>
            </a:pPr>
            <a:r>
              <a:rPr lang="ar-SA" sz="2400" b="1" smtClean="0">
                <a:cs typeface="B Mitra" pitchFamily="2" charset="-78"/>
              </a:rPr>
              <a:t>انگليسي ها</a:t>
            </a:r>
            <a:r>
              <a:rPr lang="fa-IR" sz="2400" b="1" smtClean="0">
                <a:cs typeface="B Mitra" pitchFamily="2" charset="-78"/>
              </a:rPr>
              <a:t> :  </a:t>
            </a:r>
            <a:r>
              <a:rPr lang="ar-SA" sz="2400" b="1" smtClean="0">
                <a:cs typeface="B Mitra" pitchFamily="2" charset="-78"/>
              </a:rPr>
              <a:t>سيّاس واهل فريبند. </a:t>
            </a:r>
          </a:p>
          <a:p>
            <a:pPr eaLnBrk="1" hangingPunct="1">
              <a:lnSpc>
                <a:spcPct val="80000"/>
              </a:lnSpc>
              <a:defRPr/>
            </a:pPr>
            <a:r>
              <a:rPr lang="ar-SA" sz="2400" b="1" smtClean="0">
                <a:cs typeface="B Mitra" pitchFamily="2" charset="-78"/>
              </a:rPr>
              <a:t>آمريكايي ها</a:t>
            </a:r>
            <a:r>
              <a:rPr lang="fa-IR" sz="2400" b="1" smtClean="0">
                <a:cs typeface="B Mitra" pitchFamily="2" charset="-78"/>
              </a:rPr>
              <a:t> : </a:t>
            </a:r>
            <a:r>
              <a:rPr lang="ar-SA" sz="2400" b="1" smtClean="0">
                <a:cs typeface="B Mitra" pitchFamily="2" charset="-78"/>
              </a:rPr>
              <a:t>سيستماتيك كار مي كنند ولارژ هستند.</a:t>
            </a:r>
          </a:p>
          <a:p>
            <a:pPr eaLnBrk="1" hangingPunct="1">
              <a:lnSpc>
                <a:spcPct val="80000"/>
              </a:lnSpc>
              <a:defRPr/>
            </a:pPr>
            <a:r>
              <a:rPr lang="ar-SA" sz="2400" b="1" smtClean="0">
                <a:cs typeface="B Mitra" pitchFamily="2" charset="-78"/>
              </a:rPr>
              <a:t>ايتاليايي ها</a:t>
            </a:r>
            <a:r>
              <a:rPr lang="fa-IR" sz="2400" b="1" smtClean="0">
                <a:cs typeface="B Mitra" pitchFamily="2" charset="-78"/>
              </a:rPr>
              <a:t> : </a:t>
            </a:r>
            <a:r>
              <a:rPr lang="ar-SA" sz="2400" b="1" smtClean="0">
                <a:cs typeface="B Mitra" pitchFamily="2" charset="-78"/>
              </a:rPr>
              <a:t>پيشنهادات غيرمتعارف وپنهاني دارند. بايست ازخويشتن بيشتر مراقبت  كنيم.</a:t>
            </a:r>
          </a:p>
          <a:p>
            <a:pPr eaLnBrk="1" hangingPunct="1">
              <a:lnSpc>
                <a:spcPct val="80000"/>
              </a:lnSpc>
              <a:defRPr/>
            </a:pPr>
            <a:r>
              <a:rPr lang="ar-SA" sz="2400" b="1" smtClean="0">
                <a:cs typeface="B Mitra" pitchFamily="2" charset="-78"/>
              </a:rPr>
              <a:t>فرانسوي ها</a:t>
            </a:r>
            <a:r>
              <a:rPr lang="fa-IR" sz="2400" b="1" smtClean="0">
                <a:cs typeface="B Mitra" pitchFamily="2" charset="-78"/>
              </a:rPr>
              <a:t> : </a:t>
            </a:r>
            <a:r>
              <a:rPr lang="ar-SA" sz="2400" b="1" smtClean="0">
                <a:cs typeface="B Mitra" pitchFamily="2" charset="-78"/>
              </a:rPr>
              <a:t>نرمش ندارند ومارا جهان سومي مي دانند.</a:t>
            </a:r>
          </a:p>
          <a:p>
            <a:pPr eaLnBrk="1" hangingPunct="1">
              <a:lnSpc>
                <a:spcPct val="80000"/>
              </a:lnSpc>
              <a:defRPr/>
            </a:pPr>
            <a:r>
              <a:rPr lang="ar-SA" sz="2400" b="1" smtClean="0">
                <a:cs typeface="B Mitra" pitchFamily="2" charset="-78"/>
              </a:rPr>
              <a:t>فنلاندي ها</a:t>
            </a:r>
            <a:r>
              <a:rPr lang="fa-IR" sz="2400" b="1" smtClean="0">
                <a:cs typeface="B Mitra" pitchFamily="2" charset="-78"/>
              </a:rPr>
              <a:t> : </a:t>
            </a:r>
            <a:r>
              <a:rPr lang="ar-SA" sz="2400" b="1" smtClean="0">
                <a:cs typeface="B Mitra" pitchFamily="2" charset="-78"/>
              </a:rPr>
              <a:t>راحتند راحت مذاكره و معامله مي كنند.</a:t>
            </a:r>
          </a:p>
          <a:p>
            <a:pPr eaLnBrk="1" hangingPunct="1">
              <a:lnSpc>
                <a:spcPct val="80000"/>
              </a:lnSpc>
              <a:defRPr/>
            </a:pPr>
            <a:r>
              <a:rPr lang="ar-SA" sz="2400" b="1" smtClean="0">
                <a:cs typeface="B Mitra" pitchFamily="2" charset="-78"/>
              </a:rPr>
              <a:t>سوئدي ها وسوئيسي ها</a:t>
            </a:r>
            <a:r>
              <a:rPr lang="fa-IR" sz="2400" b="1" smtClean="0">
                <a:cs typeface="B Mitra" pitchFamily="2" charset="-78"/>
              </a:rPr>
              <a:t> : </a:t>
            </a:r>
            <a:r>
              <a:rPr lang="ar-SA" sz="2400" b="1" smtClean="0">
                <a:cs typeface="B Mitra" pitchFamily="2" charset="-78"/>
              </a:rPr>
              <a:t>منظم وخوش قولند.</a:t>
            </a:r>
          </a:p>
          <a:p>
            <a:pPr eaLnBrk="1" hangingPunct="1">
              <a:lnSpc>
                <a:spcPct val="80000"/>
              </a:lnSpc>
              <a:defRPr/>
            </a:pPr>
            <a:r>
              <a:rPr lang="ar-SA" sz="2400" b="1" smtClean="0">
                <a:cs typeface="B Mitra" pitchFamily="2" charset="-78"/>
              </a:rPr>
              <a:t>هلندي ها</a:t>
            </a:r>
            <a:r>
              <a:rPr lang="fa-IR" sz="2400" b="1" smtClean="0">
                <a:cs typeface="B Mitra" pitchFamily="2" charset="-78"/>
              </a:rPr>
              <a:t> : </a:t>
            </a:r>
            <a:r>
              <a:rPr lang="ar-SA" sz="2400" b="1" smtClean="0">
                <a:cs typeface="B Mitra" pitchFamily="2" charset="-78"/>
              </a:rPr>
              <a:t>حرفه اي ترين مذاكره كنندگان</a:t>
            </a:r>
            <a:endParaRPr lang="en-US" sz="2400" b="1" smtClean="0">
              <a:cs typeface="B Mitra" pitchFamily="2" charset="-78"/>
            </a:endParaRPr>
          </a:p>
        </p:txBody>
      </p:sp>
    </p:spTree>
    <p:extLst>
      <p:ext uri="{BB962C8B-B14F-4D97-AF65-F5344CB8AC3E}">
        <p14:creationId xmlns:p14="http://schemas.microsoft.com/office/powerpoint/2010/main" val="23834828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eaLnBrk="1" fontAlgn="auto" hangingPunct="1">
              <a:spcAft>
                <a:spcPts val="0"/>
              </a:spcAft>
              <a:defRPr/>
            </a:pPr>
            <a:r>
              <a:rPr lang="fa-IR" sz="3600" dirty="0" smtClean="0">
                <a:solidFill>
                  <a:schemeClr val="accent1">
                    <a:satMod val="150000"/>
                  </a:schemeClr>
                </a:solidFill>
                <a:effectLst>
                  <a:outerShdw blurRad="50800" dist="38100" algn="tr" rotWithShape="0">
                    <a:prstClr val="black">
                      <a:alpha val="40000"/>
                    </a:prstClr>
                  </a:outerShdw>
                </a:effectLst>
                <a:cs typeface="2 Zar" pitchFamily="2" charset="-78"/>
              </a:rPr>
              <a:t>نسبت استفاده ما از هر يك از مهارت‌هاي ارتباطي</a:t>
            </a:r>
            <a:endParaRPr lang="en-US" sz="3600" dirty="0">
              <a:solidFill>
                <a:schemeClr val="accent1">
                  <a:satMod val="150000"/>
                </a:schemeClr>
              </a:solidFill>
              <a:cs typeface="2 Zar" pitchFamily="2" charset="-78"/>
            </a:endParaRPr>
          </a:p>
        </p:txBody>
      </p:sp>
      <p:sp>
        <p:nvSpPr>
          <p:cNvPr id="4" name="Slide Number Placeholder 3"/>
          <p:cNvSpPr>
            <a:spLocks noGrp="1"/>
          </p:cNvSpPr>
          <p:nvPr>
            <p:ph type="sldNum" sz="quarter" idx="12"/>
          </p:nvPr>
        </p:nvSpPr>
        <p:spPr/>
        <p:txBody>
          <a:bodyPr/>
          <a:lstStyle/>
          <a:p>
            <a:pPr>
              <a:defRPr/>
            </a:pPr>
            <a:fld id="{4873C80B-9360-4B08-A6CE-24E5D1460904}" type="slidenum">
              <a:rPr lang="en-US">
                <a:solidFill>
                  <a:prstClr val="black">
                    <a:tint val="95000"/>
                  </a:prstClr>
                </a:solidFill>
              </a:rPr>
              <a:pPr>
                <a:defRPr/>
              </a:pPr>
              <a:t>47</a:t>
            </a:fld>
            <a:endParaRPr lang="en-US" dirty="0">
              <a:solidFill>
                <a:prstClr val="black">
                  <a:tint val="95000"/>
                </a:prstClr>
              </a:solidFill>
            </a:endParaRPr>
          </a:p>
        </p:txBody>
      </p:sp>
      <p:graphicFrame>
        <p:nvGraphicFramePr>
          <p:cNvPr id="6" name="Content Placeholder 5"/>
          <p:cNvGraphicFramePr>
            <a:graphicFrameLocks noGrp="1"/>
          </p:cNvGraphicFramePr>
          <p:nvPr>
            <p:ph idx="1"/>
          </p:nvPr>
        </p:nvGraphicFramePr>
        <p:xfrm>
          <a:off x="457200" y="1676403"/>
          <a:ext cx="8229600" cy="4945121"/>
        </p:xfrm>
        <a:graphic>
          <a:graphicData uri="http://schemas.openxmlformats.org/drawingml/2006/table">
            <a:tbl>
              <a:tblPr firstRow="1" bandRow="1">
                <a:tableStyleId>{5C22544A-7EE6-4342-B048-85BDC9FD1C3A}</a:tableStyleId>
              </a:tblPr>
              <a:tblGrid>
                <a:gridCol w="1676400"/>
                <a:gridCol w="1447800"/>
                <a:gridCol w="1828800"/>
                <a:gridCol w="914400"/>
                <a:gridCol w="1752600"/>
                <a:gridCol w="609600"/>
              </a:tblGrid>
              <a:tr h="1230343">
                <a:tc>
                  <a:txBody>
                    <a:bodyPr/>
                    <a:lstStyle/>
                    <a:p>
                      <a:pPr marL="0" marR="0" algn="ctr" rtl="1">
                        <a:lnSpc>
                          <a:spcPct val="150000"/>
                        </a:lnSpc>
                        <a:spcBef>
                          <a:spcPts val="0"/>
                        </a:spcBef>
                        <a:spcAft>
                          <a:spcPts val="1000"/>
                        </a:spcAft>
                      </a:pPr>
                      <a:r>
                        <a:rPr lang="fa-IR" sz="1300" b="1" dirty="0">
                          <a:solidFill>
                            <a:schemeClr val="tx1"/>
                          </a:solidFill>
                          <a:effectLst>
                            <a:outerShdw blurRad="50800" dist="38100" algn="tr" rotWithShape="0">
                              <a:prstClr val="black">
                                <a:alpha val="40000"/>
                              </a:prstClr>
                            </a:outerShdw>
                          </a:effectLst>
                          <a:latin typeface="Calibri"/>
                          <a:ea typeface="Calibri"/>
                          <a:cs typeface="2 Mitra"/>
                        </a:rPr>
                        <a:t>9%</a:t>
                      </a:r>
                      <a:endParaRPr lang="en-US" sz="1100" dirty="0">
                        <a:solidFill>
                          <a:schemeClr val="tx1"/>
                        </a:solidFill>
                        <a:latin typeface="Calibri"/>
                        <a:ea typeface="Calibri"/>
                        <a:cs typeface="Arial"/>
                      </a:endParaRPr>
                    </a:p>
                  </a:txBody>
                  <a:tcPr marL="68580" marR="68580" marT="0" marB="0" anchor="ctr"/>
                </a:tc>
                <a:tc>
                  <a:txBody>
                    <a:bodyPr/>
                    <a:lstStyle/>
                    <a:p>
                      <a:pPr marL="0" marR="0" algn="ctr" rtl="1">
                        <a:lnSpc>
                          <a:spcPct val="150000"/>
                        </a:lnSpc>
                        <a:spcBef>
                          <a:spcPts val="0"/>
                        </a:spcBef>
                        <a:spcAft>
                          <a:spcPts val="1000"/>
                        </a:spcAft>
                      </a:pPr>
                      <a:r>
                        <a:rPr lang="fa-IR" sz="1300" b="1" dirty="0">
                          <a:solidFill>
                            <a:schemeClr val="tx1"/>
                          </a:solidFill>
                          <a:effectLst>
                            <a:outerShdw blurRad="50800" dist="38100" algn="tr" rotWithShape="0">
                              <a:prstClr val="black">
                                <a:alpha val="40000"/>
                              </a:prstClr>
                            </a:outerShdw>
                          </a:effectLst>
                          <a:latin typeface="Calibri"/>
                          <a:ea typeface="Calibri"/>
                          <a:cs typeface="2 Mitra"/>
                        </a:rPr>
                        <a:t>16%</a:t>
                      </a:r>
                      <a:endParaRPr lang="en-US" sz="1100" dirty="0">
                        <a:solidFill>
                          <a:schemeClr val="tx1"/>
                        </a:solidFill>
                        <a:latin typeface="Calibri"/>
                        <a:ea typeface="Calibri"/>
                        <a:cs typeface="Arial"/>
                      </a:endParaRPr>
                    </a:p>
                  </a:txBody>
                  <a:tcPr marL="68580" marR="68580" marT="0" marB="0" anchor="ctr"/>
                </a:tc>
                <a:tc>
                  <a:txBody>
                    <a:bodyPr/>
                    <a:lstStyle/>
                    <a:p>
                      <a:pPr marL="0" marR="0" algn="ctr" rtl="1">
                        <a:lnSpc>
                          <a:spcPct val="150000"/>
                        </a:lnSpc>
                        <a:spcBef>
                          <a:spcPts val="0"/>
                        </a:spcBef>
                        <a:spcAft>
                          <a:spcPts val="1000"/>
                        </a:spcAft>
                      </a:pPr>
                      <a:r>
                        <a:rPr lang="fa-IR" sz="1300" b="1" dirty="0">
                          <a:solidFill>
                            <a:schemeClr val="tx1"/>
                          </a:solidFill>
                          <a:effectLst>
                            <a:outerShdw blurRad="50800" dist="38100" algn="tr" rotWithShape="0">
                              <a:prstClr val="black">
                                <a:alpha val="40000"/>
                              </a:prstClr>
                            </a:outerShdw>
                          </a:effectLst>
                          <a:latin typeface="Calibri"/>
                          <a:ea typeface="Calibri"/>
                          <a:cs typeface="2 Mitra"/>
                        </a:rPr>
                        <a:t>30%</a:t>
                      </a:r>
                      <a:endParaRPr lang="en-US" sz="1100" dirty="0">
                        <a:solidFill>
                          <a:schemeClr val="tx1"/>
                        </a:solidFill>
                        <a:latin typeface="Calibri"/>
                        <a:ea typeface="Calibri"/>
                        <a:cs typeface="Arial"/>
                      </a:endParaRPr>
                    </a:p>
                  </a:txBody>
                  <a:tcPr marL="68580" marR="68580" marT="0" marB="0" anchor="ctr"/>
                </a:tc>
                <a:tc>
                  <a:txBody>
                    <a:bodyPr/>
                    <a:lstStyle/>
                    <a:p>
                      <a:pPr marL="0" marR="0" algn="ctr" rtl="1">
                        <a:lnSpc>
                          <a:spcPct val="150000"/>
                        </a:lnSpc>
                        <a:spcBef>
                          <a:spcPts val="0"/>
                        </a:spcBef>
                        <a:spcAft>
                          <a:spcPts val="1000"/>
                        </a:spcAft>
                      </a:pPr>
                      <a:r>
                        <a:rPr lang="fa-IR" sz="1300" b="1" dirty="0">
                          <a:solidFill>
                            <a:schemeClr val="tx1"/>
                          </a:solidFill>
                          <a:effectLst>
                            <a:outerShdw blurRad="50800" dist="38100" algn="tr" rotWithShape="0">
                              <a:prstClr val="black">
                                <a:alpha val="40000"/>
                              </a:prstClr>
                            </a:outerShdw>
                          </a:effectLst>
                          <a:latin typeface="Calibri"/>
                          <a:ea typeface="Calibri"/>
                          <a:cs typeface="2 Mitra"/>
                        </a:rPr>
                        <a:t>45%</a:t>
                      </a:r>
                      <a:endParaRPr lang="en-US" sz="1100" dirty="0">
                        <a:solidFill>
                          <a:schemeClr val="tx1"/>
                        </a:solidFill>
                        <a:latin typeface="Calibri"/>
                        <a:ea typeface="Calibri"/>
                        <a:cs typeface="Arial"/>
                      </a:endParaRPr>
                    </a:p>
                  </a:txBody>
                  <a:tcPr marL="68580" marR="68580" marT="0" marB="0" anchor="ctr"/>
                </a:tc>
                <a:tc>
                  <a:txBody>
                    <a:bodyPr/>
                    <a:lstStyle/>
                    <a:p>
                      <a:pPr marL="0" marR="0" algn="ctr" rtl="1">
                        <a:lnSpc>
                          <a:spcPct val="150000"/>
                        </a:lnSpc>
                        <a:spcBef>
                          <a:spcPts val="0"/>
                        </a:spcBef>
                        <a:spcAft>
                          <a:spcPts val="1000"/>
                        </a:spcAft>
                      </a:pPr>
                      <a:r>
                        <a:rPr lang="fa-IR" sz="1400" b="1" dirty="0">
                          <a:solidFill>
                            <a:schemeClr val="tx1"/>
                          </a:solidFill>
                          <a:effectLst>
                            <a:outerShdw blurRad="50800" dist="38100" algn="tr" rotWithShape="0">
                              <a:prstClr val="black">
                                <a:alpha val="40000"/>
                              </a:prstClr>
                            </a:outerShdw>
                          </a:effectLst>
                          <a:latin typeface="Calibri"/>
                          <a:ea typeface="Calibri"/>
                          <a:cs typeface="2 Mitra"/>
                        </a:rPr>
                        <a:t>درصد زمان استفاده از هر </a:t>
                      </a:r>
                      <a:r>
                        <a:rPr lang="fa-IR" sz="1400" b="1" dirty="0" smtClean="0">
                          <a:solidFill>
                            <a:schemeClr val="tx1"/>
                          </a:solidFill>
                          <a:effectLst>
                            <a:outerShdw blurRad="50800" dist="38100" algn="tr" rotWithShape="0">
                              <a:prstClr val="black">
                                <a:alpha val="40000"/>
                              </a:prstClr>
                            </a:outerShdw>
                          </a:effectLst>
                          <a:latin typeface="Calibri"/>
                          <a:ea typeface="Calibri"/>
                          <a:cs typeface="2 Mitra"/>
                        </a:rPr>
                        <a:t>مهارت</a:t>
                      </a:r>
                      <a:endParaRPr lang="en-US" sz="1100" dirty="0">
                        <a:solidFill>
                          <a:schemeClr val="tx1"/>
                        </a:solidFill>
                        <a:latin typeface="Calibri"/>
                        <a:ea typeface="Calibri"/>
                        <a:cs typeface="Arial"/>
                      </a:endParaRPr>
                    </a:p>
                  </a:txBody>
                  <a:tcPr marL="68580" marR="68580" marT="0" marB="0"/>
                </a:tc>
                <a:tc rowSpan="3">
                  <a:txBody>
                    <a:bodyPr/>
                    <a:lstStyle/>
                    <a:p>
                      <a:pPr algn="ctr"/>
                      <a:r>
                        <a:rPr kumimoji="0" lang="fa-IR" sz="1800" b="1" kern="1200" dirty="0" smtClean="0">
                          <a:solidFill>
                            <a:schemeClr val="tx1"/>
                          </a:solidFill>
                          <a:effectLst>
                            <a:outerShdw blurRad="50800" dist="38100" algn="tr" rotWithShape="0">
                              <a:prstClr val="black">
                                <a:alpha val="40000"/>
                              </a:prstClr>
                            </a:outerShdw>
                          </a:effectLst>
                          <a:latin typeface="+mn-lt"/>
                          <a:ea typeface="+mn-ea"/>
                          <a:cs typeface="2 Zar" pitchFamily="2" charset="-78"/>
                        </a:rPr>
                        <a:t>تبا دل نظر</a:t>
                      </a:r>
                      <a:endParaRPr lang="en-US" dirty="0">
                        <a:solidFill>
                          <a:schemeClr val="tx1"/>
                        </a:solidFill>
                        <a:cs typeface="2 Zar" pitchFamily="2" charset="-78"/>
                      </a:endParaRPr>
                    </a:p>
                  </a:txBody>
                  <a:tcPr vert="vert"/>
                </a:tc>
              </a:tr>
              <a:tr h="1512856">
                <a:tc>
                  <a:txBody>
                    <a:bodyPr/>
                    <a:lstStyle/>
                    <a:p>
                      <a:pPr marL="0" marR="0" algn="ctr" rtl="1">
                        <a:lnSpc>
                          <a:spcPct val="150000"/>
                        </a:lnSpc>
                        <a:spcBef>
                          <a:spcPts val="0"/>
                        </a:spcBef>
                        <a:spcAft>
                          <a:spcPts val="1000"/>
                        </a:spcAft>
                      </a:pPr>
                      <a:r>
                        <a:rPr lang="fa-IR" sz="2000" b="1" dirty="0">
                          <a:effectLst>
                            <a:outerShdw blurRad="50800" dist="38100" algn="tr" rotWithShape="0">
                              <a:prstClr val="black">
                                <a:alpha val="40000"/>
                              </a:prstClr>
                            </a:outerShdw>
                          </a:effectLst>
                          <a:latin typeface="Calibri"/>
                          <a:ea typeface="Calibri"/>
                          <a:cs typeface="2 Mitra"/>
                        </a:rPr>
                        <a:t>نوشتن</a:t>
                      </a:r>
                      <a:endParaRPr lang="en-US" sz="2000" dirty="0">
                        <a:latin typeface="Calibri"/>
                        <a:ea typeface="Calibri"/>
                        <a:cs typeface="Arial"/>
                      </a:endParaRPr>
                    </a:p>
                  </a:txBody>
                  <a:tcPr marL="68580" marR="68580" marT="0" marB="0" anchor="ctr"/>
                </a:tc>
                <a:tc>
                  <a:txBody>
                    <a:bodyPr/>
                    <a:lstStyle/>
                    <a:p>
                      <a:pPr marL="0" marR="0" algn="ctr" rtl="1">
                        <a:lnSpc>
                          <a:spcPct val="150000"/>
                        </a:lnSpc>
                        <a:spcBef>
                          <a:spcPts val="0"/>
                        </a:spcBef>
                        <a:spcAft>
                          <a:spcPts val="1000"/>
                        </a:spcAft>
                      </a:pPr>
                      <a:r>
                        <a:rPr lang="fa-IR" sz="2000" b="1" dirty="0">
                          <a:effectLst>
                            <a:outerShdw blurRad="50800" dist="38100" algn="tr" rotWithShape="0">
                              <a:prstClr val="black">
                                <a:alpha val="40000"/>
                              </a:prstClr>
                            </a:outerShdw>
                          </a:effectLst>
                          <a:latin typeface="Calibri"/>
                          <a:ea typeface="Calibri"/>
                          <a:cs typeface="2 Mitra"/>
                        </a:rPr>
                        <a:t>خواندن </a:t>
                      </a:r>
                      <a:endParaRPr lang="en-US" sz="2000" dirty="0">
                        <a:latin typeface="Calibri"/>
                        <a:ea typeface="Calibri"/>
                        <a:cs typeface="Arial"/>
                      </a:endParaRPr>
                    </a:p>
                  </a:txBody>
                  <a:tcPr marL="68580" marR="68580" marT="0" marB="0" anchor="ctr"/>
                </a:tc>
                <a:tc>
                  <a:txBody>
                    <a:bodyPr/>
                    <a:lstStyle/>
                    <a:p>
                      <a:pPr marL="0" marR="0" algn="ctr" rtl="1">
                        <a:lnSpc>
                          <a:spcPct val="150000"/>
                        </a:lnSpc>
                        <a:spcBef>
                          <a:spcPts val="0"/>
                        </a:spcBef>
                        <a:spcAft>
                          <a:spcPts val="1000"/>
                        </a:spcAft>
                      </a:pPr>
                      <a:r>
                        <a:rPr lang="fa-IR" sz="2000" b="1" dirty="0">
                          <a:effectLst>
                            <a:outerShdw blurRad="50800" dist="38100" algn="tr" rotWithShape="0">
                              <a:prstClr val="black">
                                <a:alpha val="40000"/>
                              </a:prstClr>
                            </a:outerShdw>
                          </a:effectLst>
                          <a:latin typeface="Calibri"/>
                          <a:ea typeface="Calibri"/>
                          <a:cs typeface="2 Mitra"/>
                        </a:rPr>
                        <a:t>صحبت كردن </a:t>
                      </a:r>
                      <a:endParaRPr lang="en-US" sz="2000" dirty="0">
                        <a:latin typeface="Calibri"/>
                        <a:ea typeface="Calibri"/>
                        <a:cs typeface="Arial"/>
                      </a:endParaRPr>
                    </a:p>
                  </a:txBody>
                  <a:tcPr marL="68580" marR="68580" marT="0" marB="0" anchor="ctr"/>
                </a:tc>
                <a:tc>
                  <a:txBody>
                    <a:bodyPr/>
                    <a:lstStyle/>
                    <a:p>
                      <a:pPr marL="0" marR="0" algn="ctr" rtl="1">
                        <a:lnSpc>
                          <a:spcPct val="150000"/>
                        </a:lnSpc>
                        <a:spcBef>
                          <a:spcPts val="0"/>
                        </a:spcBef>
                        <a:spcAft>
                          <a:spcPts val="1000"/>
                        </a:spcAft>
                      </a:pPr>
                      <a:r>
                        <a:rPr lang="fa-IR" sz="2000" b="1" dirty="0">
                          <a:effectLst>
                            <a:outerShdw blurRad="50800" dist="38100" algn="tr" rotWithShape="0">
                              <a:prstClr val="black">
                                <a:alpha val="40000"/>
                              </a:prstClr>
                            </a:outerShdw>
                          </a:effectLst>
                          <a:latin typeface="Calibri"/>
                          <a:ea typeface="Calibri"/>
                          <a:cs typeface="2 Mitra"/>
                        </a:rPr>
                        <a:t>گوش كردن </a:t>
                      </a:r>
                      <a:endParaRPr lang="en-US" sz="2000" dirty="0">
                        <a:latin typeface="Calibri"/>
                        <a:ea typeface="Calibri"/>
                        <a:cs typeface="Arial"/>
                      </a:endParaRPr>
                    </a:p>
                  </a:txBody>
                  <a:tcPr marL="68580" marR="68580" marT="0" marB="0" anchor="ctr"/>
                </a:tc>
                <a:tc>
                  <a:txBody>
                    <a:bodyPr/>
                    <a:lstStyle/>
                    <a:p>
                      <a:pPr marL="0" marR="0" algn="ctr" rtl="1">
                        <a:lnSpc>
                          <a:spcPct val="150000"/>
                        </a:lnSpc>
                        <a:spcBef>
                          <a:spcPts val="0"/>
                        </a:spcBef>
                        <a:spcAft>
                          <a:spcPts val="1000"/>
                        </a:spcAft>
                      </a:pPr>
                      <a:r>
                        <a:rPr lang="fa-IR" sz="2000" b="1" dirty="0">
                          <a:effectLst>
                            <a:outerShdw blurRad="50800" dist="38100" algn="tr" rotWithShape="0">
                              <a:prstClr val="black">
                                <a:alpha val="40000"/>
                              </a:prstClr>
                            </a:outerShdw>
                          </a:effectLst>
                          <a:latin typeface="Calibri"/>
                          <a:ea typeface="Calibri"/>
                          <a:cs typeface="2 Mitra"/>
                        </a:rPr>
                        <a:t>مهارت</a:t>
                      </a:r>
                      <a:endParaRPr lang="en-US" sz="2000" dirty="0">
                        <a:latin typeface="Calibri"/>
                        <a:ea typeface="Calibri"/>
                        <a:cs typeface="Arial"/>
                      </a:endParaRPr>
                    </a:p>
                  </a:txBody>
                  <a:tcPr marL="68580" marR="68580" marT="0" marB="0" anchor="ctr"/>
                </a:tc>
                <a:tc vMerge="1">
                  <a:txBody>
                    <a:bodyPr/>
                    <a:lstStyle/>
                    <a:p>
                      <a:endParaRPr lang="en-US" dirty="0"/>
                    </a:p>
                  </a:txBody>
                  <a:tcPr/>
                </a:tc>
              </a:tr>
              <a:tr h="2201922">
                <a:tc>
                  <a:txBody>
                    <a:bodyPr/>
                    <a:lstStyle/>
                    <a:p>
                      <a:pPr marL="0" marR="0" algn="ctr" rtl="1">
                        <a:lnSpc>
                          <a:spcPct val="150000"/>
                        </a:lnSpc>
                        <a:spcBef>
                          <a:spcPts val="0"/>
                        </a:spcBef>
                        <a:spcAft>
                          <a:spcPts val="1000"/>
                        </a:spcAft>
                      </a:pPr>
                      <a:r>
                        <a:rPr lang="fa-IR" sz="1600" b="1" dirty="0">
                          <a:effectLst>
                            <a:outerShdw blurRad="50800" dist="38100" algn="tr" rotWithShape="0">
                              <a:prstClr val="black">
                                <a:alpha val="40000"/>
                              </a:prstClr>
                            </a:outerShdw>
                          </a:effectLst>
                          <a:latin typeface="Calibri"/>
                          <a:ea typeface="Calibri"/>
                          <a:cs typeface="2 Mitra"/>
                        </a:rPr>
                        <a:t>از كودكستان تا آخر دبيرستان و دانشگاه </a:t>
                      </a:r>
                      <a:endParaRPr lang="en-US" sz="1600" dirty="0">
                        <a:latin typeface="Calibri"/>
                        <a:ea typeface="Calibri"/>
                        <a:cs typeface="Arial"/>
                      </a:endParaRPr>
                    </a:p>
                  </a:txBody>
                  <a:tcPr marL="68580" marR="68580" marT="0" marB="0" anchor="ctr"/>
                </a:tc>
                <a:tc>
                  <a:txBody>
                    <a:bodyPr/>
                    <a:lstStyle/>
                    <a:p>
                      <a:pPr marL="0" marR="0" algn="ctr" rtl="1">
                        <a:lnSpc>
                          <a:spcPct val="150000"/>
                        </a:lnSpc>
                        <a:spcBef>
                          <a:spcPts val="0"/>
                        </a:spcBef>
                        <a:spcAft>
                          <a:spcPts val="1000"/>
                        </a:spcAft>
                      </a:pPr>
                      <a:r>
                        <a:rPr lang="fa-IR" sz="1600" b="1" dirty="0">
                          <a:effectLst>
                            <a:outerShdw blurRad="50800" dist="38100" algn="tr" rotWithShape="0">
                              <a:prstClr val="black">
                                <a:alpha val="40000"/>
                              </a:prstClr>
                            </a:outerShdw>
                          </a:effectLst>
                          <a:latin typeface="Calibri"/>
                          <a:ea typeface="Calibri"/>
                          <a:cs typeface="2 Mitra"/>
                        </a:rPr>
                        <a:t>از كودكستان تا سوم راهنمايي و آموزش مخصوص</a:t>
                      </a:r>
                      <a:endParaRPr lang="en-US" sz="1600" dirty="0">
                        <a:latin typeface="Calibri"/>
                        <a:ea typeface="Calibri"/>
                        <a:cs typeface="Arial"/>
                      </a:endParaRPr>
                    </a:p>
                  </a:txBody>
                  <a:tcPr marL="68580" marR="68580" marT="0" marB="0" anchor="ctr"/>
                </a:tc>
                <a:tc>
                  <a:txBody>
                    <a:bodyPr/>
                    <a:lstStyle/>
                    <a:p>
                      <a:pPr marL="0" marR="0" algn="ctr" rtl="1">
                        <a:lnSpc>
                          <a:spcPct val="150000"/>
                        </a:lnSpc>
                        <a:spcBef>
                          <a:spcPts val="0"/>
                        </a:spcBef>
                        <a:spcAft>
                          <a:spcPts val="1000"/>
                        </a:spcAft>
                      </a:pPr>
                      <a:r>
                        <a:rPr lang="fa-IR" sz="1600" b="1" dirty="0">
                          <a:effectLst>
                            <a:outerShdw blurRad="50800" dist="38100" algn="tr" rotWithShape="0">
                              <a:prstClr val="black">
                                <a:alpha val="40000"/>
                              </a:prstClr>
                            </a:outerShdw>
                          </a:effectLst>
                          <a:latin typeface="Calibri"/>
                          <a:ea typeface="Calibri"/>
                          <a:cs typeface="2 Mitra"/>
                        </a:rPr>
                        <a:t>اولين سه سال</a:t>
                      </a:r>
                      <a:endParaRPr lang="en-US" sz="1600" dirty="0">
                        <a:latin typeface="Calibri"/>
                        <a:ea typeface="Calibri"/>
                        <a:cs typeface="Arial"/>
                      </a:endParaRPr>
                    </a:p>
                    <a:p>
                      <a:pPr marL="0" marR="0" algn="ctr" rtl="1">
                        <a:lnSpc>
                          <a:spcPct val="150000"/>
                        </a:lnSpc>
                        <a:spcBef>
                          <a:spcPts val="0"/>
                        </a:spcBef>
                        <a:spcAft>
                          <a:spcPts val="1000"/>
                        </a:spcAft>
                      </a:pPr>
                      <a:r>
                        <a:rPr lang="fa-IR" sz="1600" b="1" dirty="0">
                          <a:effectLst>
                            <a:outerShdw blurRad="50800" dist="38100" algn="tr" rotWithShape="0">
                              <a:prstClr val="black">
                                <a:alpha val="40000"/>
                              </a:prstClr>
                            </a:outerShdw>
                          </a:effectLst>
                          <a:latin typeface="Calibri"/>
                          <a:ea typeface="Calibri"/>
                          <a:cs typeface="2 Mitra"/>
                        </a:rPr>
                        <a:t>زندگي و آموزش</a:t>
                      </a:r>
                      <a:endParaRPr lang="en-US" sz="1600" dirty="0">
                        <a:latin typeface="Calibri"/>
                        <a:ea typeface="Calibri"/>
                        <a:cs typeface="Arial"/>
                      </a:endParaRPr>
                    </a:p>
                    <a:p>
                      <a:pPr marL="0" marR="0" algn="ctr" rtl="1">
                        <a:lnSpc>
                          <a:spcPct val="150000"/>
                        </a:lnSpc>
                        <a:spcBef>
                          <a:spcPts val="0"/>
                        </a:spcBef>
                        <a:spcAft>
                          <a:spcPts val="1000"/>
                        </a:spcAft>
                      </a:pPr>
                      <a:r>
                        <a:rPr lang="fa-IR" sz="1600" b="1" dirty="0">
                          <a:effectLst>
                            <a:outerShdw blurRad="50800" dist="38100" algn="tr" rotWithShape="0">
                              <a:prstClr val="black">
                                <a:alpha val="40000"/>
                              </a:prstClr>
                            </a:outerShdw>
                          </a:effectLst>
                          <a:latin typeface="Calibri"/>
                          <a:ea typeface="Calibri"/>
                          <a:cs typeface="2 Mitra"/>
                        </a:rPr>
                        <a:t>مخصوص</a:t>
                      </a:r>
                      <a:endParaRPr lang="en-US" sz="1600" dirty="0">
                        <a:latin typeface="Calibri"/>
                        <a:ea typeface="Calibri"/>
                        <a:cs typeface="Arial"/>
                      </a:endParaRPr>
                    </a:p>
                  </a:txBody>
                  <a:tcPr marL="68580" marR="68580" marT="0" marB="0" anchor="ctr"/>
                </a:tc>
                <a:tc>
                  <a:txBody>
                    <a:bodyPr/>
                    <a:lstStyle/>
                    <a:p>
                      <a:pPr marL="0" marR="0" algn="ctr" rtl="1">
                        <a:lnSpc>
                          <a:spcPct val="150000"/>
                        </a:lnSpc>
                        <a:spcBef>
                          <a:spcPts val="0"/>
                        </a:spcBef>
                        <a:spcAft>
                          <a:spcPts val="1000"/>
                        </a:spcAft>
                      </a:pPr>
                      <a:r>
                        <a:rPr lang="fa-IR" sz="1600" b="1" dirty="0">
                          <a:effectLst>
                            <a:outerShdw blurRad="50800" dist="38100" algn="tr" rotWithShape="0">
                              <a:prstClr val="black">
                                <a:alpha val="40000"/>
                              </a:prstClr>
                            </a:outerShdw>
                          </a:effectLst>
                          <a:latin typeface="Calibri"/>
                          <a:ea typeface="Calibri"/>
                          <a:cs typeface="2 Mitra"/>
                        </a:rPr>
                        <a:t>؟</a:t>
                      </a:r>
                      <a:endParaRPr lang="en-US" sz="1600" dirty="0">
                        <a:latin typeface="Calibri"/>
                        <a:ea typeface="Calibri"/>
                        <a:cs typeface="Arial"/>
                      </a:endParaRPr>
                    </a:p>
                  </a:txBody>
                  <a:tcPr marL="68580" marR="68580" marT="0" marB="0" anchor="ctr"/>
                </a:tc>
                <a:tc>
                  <a:txBody>
                    <a:bodyPr/>
                    <a:lstStyle/>
                    <a:p>
                      <a:pPr marL="0" marR="0" algn="ctr" rtl="1">
                        <a:lnSpc>
                          <a:spcPct val="150000"/>
                        </a:lnSpc>
                        <a:spcBef>
                          <a:spcPts val="0"/>
                        </a:spcBef>
                        <a:spcAft>
                          <a:spcPts val="1000"/>
                        </a:spcAft>
                      </a:pPr>
                      <a:r>
                        <a:rPr lang="fa-IR" sz="1600" b="1" dirty="0">
                          <a:effectLst>
                            <a:outerShdw blurRad="50800" dist="38100" algn="tr" rotWithShape="0">
                              <a:prstClr val="black">
                                <a:alpha val="40000"/>
                              </a:prstClr>
                            </a:outerShdw>
                          </a:effectLst>
                          <a:latin typeface="Calibri"/>
                          <a:ea typeface="Calibri"/>
                          <a:cs typeface="2 Mitra"/>
                        </a:rPr>
                        <a:t>محل و مدت آموزش </a:t>
                      </a:r>
                      <a:endParaRPr lang="en-US" sz="1600" dirty="0">
                        <a:latin typeface="Calibri"/>
                        <a:ea typeface="Calibri"/>
                        <a:cs typeface="Arial"/>
                      </a:endParaRPr>
                    </a:p>
                    <a:p>
                      <a:pPr marL="0" marR="0" algn="ctr" rtl="1">
                        <a:lnSpc>
                          <a:spcPct val="150000"/>
                        </a:lnSpc>
                        <a:spcBef>
                          <a:spcPts val="0"/>
                        </a:spcBef>
                        <a:spcAft>
                          <a:spcPts val="1000"/>
                        </a:spcAft>
                      </a:pPr>
                      <a:r>
                        <a:rPr lang="fa-IR" sz="1600" b="1" dirty="0">
                          <a:effectLst>
                            <a:outerShdw blurRad="50800" dist="38100" algn="tr" rotWithShape="0">
                              <a:prstClr val="black">
                                <a:alpha val="40000"/>
                              </a:prstClr>
                            </a:outerShdw>
                          </a:effectLst>
                          <a:latin typeface="Calibri"/>
                          <a:ea typeface="Calibri"/>
                          <a:cs typeface="2 Mitra"/>
                        </a:rPr>
                        <a:t>هر مهارت</a:t>
                      </a:r>
                      <a:endParaRPr lang="en-US" sz="1600" dirty="0">
                        <a:latin typeface="Calibri"/>
                        <a:ea typeface="Calibri"/>
                        <a:cs typeface="Arial"/>
                      </a:endParaRPr>
                    </a:p>
                  </a:txBody>
                  <a:tcPr marL="68580" marR="68580" marT="0" marB="0" anchor="ctr"/>
                </a:tc>
                <a:tc vMerge="1">
                  <a:txBody>
                    <a:bodyPr/>
                    <a:lstStyle/>
                    <a:p>
                      <a:endParaRPr lang="en-US" dirty="0"/>
                    </a:p>
                  </a:txBody>
                  <a:tcPr/>
                </a:tc>
              </a:tr>
            </a:tbl>
          </a:graphicData>
        </a:graphic>
      </p:graphicFrame>
    </p:spTree>
    <p:extLst>
      <p:ext uri="{BB962C8B-B14F-4D97-AF65-F5344CB8AC3E}">
        <p14:creationId xmlns:p14="http://schemas.microsoft.com/office/powerpoint/2010/main" val="761158397"/>
      </p:ext>
    </p:extLst>
  </p:cSld>
  <p:clrMapOvr>
    <a:masterClrMapping/>
  </p:clrMapOvr>
  <p:transition>
    <p:newsflash/>
    <p:sndAc>
      <p:stSnd>
        <p:snd r:embed="rId2" name="wind.wav"/>
      </p:stSnd>
    </p:sndAc>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fa-IR" dirty="0" smtClean="0">
                <a:solidFill>
                  <a:schemeClr val="accent1">
                    <a:satMod val="150000"/>
                  </a:schemeClr>
                </a:solidFill>
                <a:cs typeface="2 Zar" pitchFamily="2" charset="-78"/>
              </a:rPr>
              <a:t>آداب و رسوم بازرگانی در سراسر جهان</a:t>
            </a:r>
            <a:endParaRPr lang="en-US" dirty="0">
              <a:solidFill>
                <a:schemeClr val="accent1">
                  <a:satMod val="150000"/>
                </a:schemeClr>
              </a:solidFill>
              <a:cs typeface="2 Zar" pitchFamily="2" charset="-78"/>
            </a:endParaRPr>
          </a:p>
        </p:txBody>
      </p:sp>
      <p:sp>
        <p:nvSpPr>
          <p:cNvPr id="37891" name="Content Placeholder 2"/>
          <p:cNvSpPr>
            <a:spLocks noGrp="1"/>
          </p:cNvSpPr>
          <p:nvPr>
            <p:ph idx="1"/>
          </p:nvPr>
        </p:nvSpPr>
        <p:spPr>
          <a:xfrm>
            <a:off x="457200" y="1600200"/>
            <a:ext cx="8229600" cy="4953000"/>
          </a:xfrm>
        </p:spPr>
        <p:txBody>
          <a:bodyPr/>
          <a:lstStyle/>
          <a:p>
            <a:pPr algn="r" rtl="1" eaLnBrk="1" hangingPunct="1"/>
            <a:r>
              <a:rPr lang="fa-IR" sz="2000" smtClean="0">
                <a:cs typeface="2 Zar" pitchFamily="2" charset="-78"/>
              </a:rPr>
              <a:t>استرالیا:  تقریباً همیشه انجام امور تجاری همراه با نوشیدن است و تخطی از آن بی ادبی تلقی می شود.استرالیایی ها دوست دارند با عناوین شان مورد خطاب قرار گیرند.</a:t>
            </a:r>
            <a:endParaRPr lang="en-US" sz="2000" smtClean="0">
              <a:cs typeface="2 Zar" pitchFamily="2" charset="-78"/>
            </a:endParaRPr>
          </a:p>
          <a:p>
            <a:pPr algn="r" rtl="1" eaLnBrk="1" hangingPunct="1"/>
            <a:r>
              <a:rPr lang="fa-IR" sz="2000" smtClean="0">
                <a:cs typeface="2 Zar" pitchFamily="2" charset="-78"/>
              </a:rPr>
              <a:t>اتریش:  اتریشی ها دوست دارند به وسیله عناوین خود شناخته شوند و اگر طرف تجاری آنها بخواهند پول نهار یا شام را که آنها ترتیب داده اند حساب کند،آنرا نوعی بی ادبی تلقی می کنند. آنها از بحث پیرامون هنر ،موسیقی و همین طور اسکی لذت می برد.</a:t>
            </a:r>
            <a:endParaRPr lang="en-US" sz="2000" smtClean="0">
              <a:cs typeface="2 Zar" pitchFamily="2" charset="-78"/>
            </a:endParaRPr>
          </a:p>
          <a:p>
            <a:pPr algn="r" rtl="1" eaLnBrk="1" hangingPunct="1"/>
            <a:r>
              <a:rPr lang="fa-IR" sz="2000" smtClean="0">
                <a:cs typeface="2 Zar" pitchFamily="2" charset="-78"/>
              </a:rPr>
              <a:t>بلژیک: بلژیکیها دوست دارند فوراً به موضوع تجاری بپردازند و در ملاقاتها ی بازرگانی محافظه کار و بسیار کار آمد هستند.کسی که می خواهد بلژیکیهای فرانسوی زبان را نشان دهد باید کلمه</a:t>
            </a:r>
            <a:r>
              <a:rPr lang="en-US" sz="2000" smtClean="0">
                <a:cs typeface="2 Zar" pitchFamily="2" charset="-78"/>
              </a:rPr>
              <a:t> monsieur</a:t>
            </a:r>
            <a:r>
              <a:rPr lang="fa-IR" sz="2000" smtClean="0">
                <a:cs typeface="2 Zar" pitchFamily="2" charset="-78"/>
              </a:rPr>
              <a:t>یا </a:t>
            </a:r>
            <a:r>
              <a:rPr lang="en-US" sz="2000" smtClean="0">
                <a:cs typeface="2 Zar" pitchFamily="2" charset="-78"/>
              </a:rPr>
              <a:t>madame</a:t>
            </a:r>
            <a:r>
              <a:rPr lang="fa-IR" sz="2000" smtClean="0">
                <a:cs typeface="2 Zar" pitchFamily="2" charset="-78"/>
              </a:rPr>
              <a:t> بکارگیرد و برای بلژیکیهای هلندی زبان باید از </a:t>
            </a:r>
            <a:r>
              <a:rPr lang="en-US" sz="2000" smtClean="0">
                <a:cs typeface="2 Zar" pitchFamily="2" charset="-78"/>
              </a:rPr>
              <a:t>Mrs</a:t>
            </a:r>
            <a:r>
              <a:rPr lang="fa-IR" sz="2000" smtClean="0">
                <a:cs typeface="2 Zar" pitchFamily="2" charset="-78"/>
              </a:rPr>
              <a:t>یا</a:t>
            </a:r>
            <a:r>
              <a:rPr lang="en-US" sz="2000" smtClean="0">
                <a:cs typeface="2 Zar" pitchFamily="2" charset="-78"/>
              </a:rPr>
              <a:t>Mr</a:t>
            </a:r>
            <a:r>
              <a:rPr lang="fa-IR" sz="2000" smtClean="0">
                <a:cs typeface="2 Zar" pitchFamily="2" charset="-78"/>
              </a:rPr>
              <a:t> استفاده کنند </a:t>
            </a:r>
            <a:endParaRPr lang="en-US" sz="2000" smtClean="0">
              <a:cs typeface="2 Zar" pitchFamily="2" charset="-78"/>
            </a:endParaRPr>
          </a:p>
          <a:p>
            <a:pPr algn="r" rtl="1" eaLnBrk="1" hangingPunct="1"/>
            <a:r>
              <a:rPr lang="fa-IR" sz="2000" smtClean="0">
                <a:cs typeface="2 Zar" pitchFamily="2" charset="-78"/>
              </a:rPr>
              <a:t>مصر: در کشور مصر اسلام حاکم است و آداب و رسوم بازرگانی متجلی می گردد. بازرگانی به کندی صورت می گیرد و کاغذ بازی بی حد و حصر است. مصریان از رد در خواستها و استفاده از نفی مستقیم می رنجد.</a:t>
            </a:r>
            <a:endParaRPr lang="en-US" sz="2000" smtClean="0">
              <a:cs typeface="2 Zar" pitchFamily="2" charset="-78"/>
            </a:endParaRPr>
          </a:p>
          <a:p>
            <a:pPr algn="r" rtl="1" eaLnBrk="1" hangingPunct="1"/>
            <a:r>
              <a:rPr lang="fa-IR" sz="2000" smtClean="0">
                <a:cs typeface="2 Zar" pitchFamily="2" charset="-78"/>
              </a:rPr>
              <a:t>هند: در هند تجارت با فراغت کامل صورت می پذیرد ، از این رو هندیها بر خلاف همتایان آمریکایی شان،بسیار صبورند.وقتی فردی را به شام دعوت کردند ، فرد باید آن دعوت را بپذیرد و غذا را با دست راست به دیگران رد کند.انتظار داشته باشد که پرسشهای شخصی متعددی را از وی بپرسند.(هندیها این کار را علامت نزاکت و ادب می دانند).هندیها از بحث پیرامون موضوعات سیاسی در ملاقاتهای تجاری خود پرهیز می کنند.</a:t>
            </a:r>
            <a:endParaRPr lang="en-US" sz="2000" smtClean="0">
              <a:cs typeface="2 Zar" pitchFamily="2" charset="-78"/>
            </a:endParaRPr>
          </a:p>
          <a:p>
            <a:pPr algn="r" rtl="1" eaLnBrk="1" hangingPunct="1"/>
            <a:endParaRPr lang="en-US" sz="2000" smtClean="0">
              <a:cs typeface="2 Zar" pitchFamily="2" charset="-78"/>
            </a:endParaRPr>
          </a:p>
        </p:txBody>
      </p:sp>
      <p:sp>
        <p:nvSpPr>
          <p:cNvPr id="4" name="Slide Number Placeholder 3"/>
          <p:cNvSpPr>
            <a:spLocks noGrp="1"/>
          </p:cNvSpPr>
          <p:nvPr>
            <p:ph type="sldNum" sz="quarter" idx="12"/>
          </p:nvPr>
        </p:nvSpPr>
        <p:spPr/>
        <p:txBody>
          <a:bodyPr/>
          <a:lstStyle/>
          <a:p>
            <a:pPr>
              <a:defRPr/>
            </a:pPr>
            <a:fld id="{A0EF4E28-D747-468D-BF59-815C9ACD97AA}" type="slidenum">
              <a:rPr lang="en-US">
                <a:solidFill>
                  <a:prstClr val="black">
                    <a:tint val="95000"/>
                  </a:prstClr>
                </a:solidFill>
              </a:rPr>
              <a:pPr>
                <a:defRPr/>
              </a:pPr>
              <a:t>48</a:t>
            </a:fld>
            <a:endParaRPr lang="en-US" dirty="0">
              <a:solidFill>
                <a:prstClr val="black">
                  <a:tint val="95000"/>
                </a:prstClr>
              </a:solidFill>
            </a:endParaRPr>
          </a:p>
        </p:txBody>
      </p:sp>
    </p:spTree>
    <p:extLst>
      <p:ext uri="{BB962C8B-B14F-4D97-AF65-F5344CB8AC3E}">
        <p14:creationId xmlns:p14="http://schemas.microsoft.com/office/powerpoint/2010/main" val="929385318"/>
      </p:ext>
    </p:extLst>
  </p:cSld>
  <p:clrMapOvr>
    <a:masterClrMapping/>
  </p:clrMapOvr>
  <p:transition>
    <p:newsflash/>
    <p:sndAc>
      <p:stSnd>
        <p:snd r:embed="rId2" name="wind.wav"/>
      </p:stSnd>
    </p:sndAc>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fa-IR" dirty="0" smtClean="0">
                <a:solidFill>
                  <a:schemeClr val="accent1">
                    <a:satMod val="150000"/>
                  </a:schemeClr>
                </a:solidFill>
                <a:cs typeface="2 Zar" pitchFamily="2" charset="-78"/>
              </a:rPr>
              <a:t>آداب و رسوم بازرگانی در سراسر جهان</a:t>
            </a:r>
            <a:endParaRPr lang="en-US" dirty="0">
              <a:solidFill>
                <a:schemeClr val="accent1">
                  <a:satMod val="150000"/>
                </a:schemeClr>
              </a:solidFill>
              <a:cs typeface="2 Zar" pitchFamily="2" charset="-78"/>
            </a:endParaRPr>
          </a:p>
        </p:txBody>
      </p:sp>
      <p:sp>
        <p:nvSpPr>
          <p:cNvPr id="39939" name="Content Placeholder 2"/>
          <p:cNvSpPr>
            <a:spLocks noGrp="1"/>
          </p:cNvSpPr>
          <p:nvPr>
            <p:ph idx="1"/>
          </p:nvPr>
        </p:nvSpPr>
        <p:spPr>
          <a:xfrm>
            <a:off x="457200" y="1447800"/>
            <a:ext cx="8229600" cy="5029200"/>
          </a:xfrm>
        </p:spPr>
        <p:txBody>
          <a:bodyPr/>
          <a:lstStyle/>
          <a:p>
            <a:pPr algn="r" rtl="1" eaLnBrk="1" hangingPunct="1"/>
            <a:r>
              <a:rPr lang="fa-IR" sz="1900" smtClean="0">
                <a:cs typeface="2 Zar" pitchFamily="2" charset="-78"/>
              </a:rPr>
              <a:t>جمهوری ایرلند:  با ایرلند شمالی یا بریتانیا اشتباه نشود، این کشور از لحاظ سیاسی و فرهنگی از هر دو آنها متفاوت است.</a:t>
            </a:r>
            <a:endParaRPr lang="en-US" sz="1900" smtClean="0">
              <a:cs typeface="2 Zar" pitchFamily="2" charset="-78"/>
            </a:endParaRPr>
          </a:p>
          <a:p>
            <a:pPr algn="r" rtl="1" eaLnBrk="1" hangingPunct="1"/>
            <a:r>
              <a:rPr lang="fa-IR" sz="1900" smtClean="0">
                <a:cs typeface="2 Zar" pitchFamily="2" charset="-78"/>
              </a:rPr>
              <a:t>ایتالیا:  ایتالیاییها در هنگام احوال پرسی و خدا حافظی دست می دهند ، بر خلاف آمریکاییها ، مردان هنگامی که زنی وارد یک خانه می شود یا از آن خارج می شود ،نمی ایستندو دست یک زن را نمی بوسند ،(برای خاندان سلطنتی این رسم محفوظ است) ظاهر و شکل برای تجار ایتالیای بسیار مهم است . جاذبه و ظرافت یک هدیه ، کیفیت خدمات یا کالا یا خود شرکت را منعکس می کند. تجار ایتالیایی مذاکره کننده گاهی زیرک ، شایسته و با اعتماد به نفس هستند و اساساً بر شم درونی خود تکیه می کنند تا توصیه متخصصان.</a:t>
            </a:r>
            <a:endParaRPr lang="en-US" sz="1900" smtClean="0">
              <a:cs typeface="2 Zar" pitchFamily="2" charset="-78"/>
            </a:endParaRPr>
          </a:p>
          <a:p>
            <a:pPr algn="r" rtl="1" eaLnBrk="1" hangingPunct="1"/>
            <a:r>
              <a:rPr lang="fa-IR" sz="1900" smtClean="0">
                <a:cs typeface="2 Zar" pitchFamily="2" charset="-78"/>
              </a:rPr>
              <a:t>مالزی:  بیشتر مالزیایی ها مسلمانند ،بنابراین نه گوشت خوک مصرف می کنند و نه نوشابه الکلی می نوشند و جمعه شبها که روز تعطیل آنهاست ، مهمانی نمی دهند ، آنها شأن بالایی  برای خود قائلند و به آسانی به هر میهمانی و مجمعی نمی پیوندند ، خصوصاًاگر میهمانی مختلط باشد و زنان و مردان در آن مجمع با یکدیگر حضور داشته باشد.</a:t>
            </a:r>
            <a:endParaRPr lang="en-US" sz="1900" smtClean="0">
              <a:cs typeface="2 Zar" pitchFamily="2" charset="-78"/>
            </a:endParaRPr>
          </a:p>
          <a:p>
            <a:pPr algn="r" rtl="1" eaLnBrk="1" hangingPunct="1"/>
            <a:r>
              <a:rPr lang="fa-IR" sz="1900" smtClean="0">
                <a:cs typeface="2 Zar" pitchFamily="2" charset="-78"/>
              </a:rPr>
              <a:t>هلند: هلندی ها مذاکره کنندگانی رقابت گرند که مستقیماًبه اصل موضوع می پردازند و معمولاً تعارض یا بحث کمی در چنین مذاکراتی وجود دارد.</a:t>
            </a:r>
            <a:endParaRPr lang="en-US" sz="1900" smtClean="0">
              <a:cs typeface="2 Zar" pitchFamily="2" charset="-78"/>
            </a:endParaRPr>
          </a:p>
          <a:p>
            <a:pPr algn="r" rtl="1" eaLnBrk="1" hangingPunct="1"/>
            <a:r>
              <a:rPr lang="fa-IR" sz="1900" smtClean="0">
                <a:cs typeface="2 Zar" pitchFamily="2" charset="-78"/>
              </a:rPr>
              <a:t>نیجریه:  تجارت به کندی انجام می شود و هرگز از طرق تلفن صورت نمی گیرد.</a:t>
            </a:r>
            <a:endParaRPr lang="en-US" sz="1900" smtClean="0">
              <a:cs typeface="2 Zar" pitchFamily="2" charset="-78"/>
            </a:endParaRPr>
          </a:p>
          <a:p>
            <a:pPr algn="r" rtl="1" eaLnBrk="1" hangingPunct="1"/>
            <a:r>
              <a:rPr lang="fa-IR" sz="1900" smtClean="0">
                <a:cs typeface="2 Zar" pitchFamily="2" charset="-78"/>
              </a:rPr>
              <a:t>پاکستان:  اعتقاد اسلامی عمل تعیین کننده ذر زندگی پاکستانی ها و همین طور کار و کسب آنها است. کشوری مرد سالار است و زنان احساس ناراحتی می کنند و حتی ممکن است از این کار امتناع ورزند.آنها از مصرف الکل، سیگار،و گوشت خوک اجتناب می ورزند یک فرد نباید هر گز بدون اجازه یک پاکستانی از او عکس بگیرد.</a:t>
            </a:r>
            <a:endParaRPr lang="en-US" sz="1900" smtClean="0">
              <a:cs typeface="2 Zar" pitchFamily="2" charset="-78"/>
            </a:endParaRPr>
          </a:p>
          <a:p>
            <a:pPr algn="r" rtl="1" eaLnBrk="1" hangingPunct="1"/>
            <a:endParaRPr lang="en-US" sz="1900" smtClean="0">
              <a:cs typeface="2 Zar" pitchFamily="2" charset="-78"/>
            </a:endParaRPr>
          </a:p>
        </p:txBody>
      </p:sp>
      <p:sp>
        <p:nvSpPr>
          <p:cNvPr id="4" name="Slide Number Placeholder 3"/>
          <p:cNvSpPr>
            <a:spLocks noGrp="1"/>
          </p:cNvSpPr>
          <p:nvPr>
            <p:ph type="sldNum" sz="quarter" idx="12"/>
          </p:nvPr>
        </p:nvSpPr>
        <p:spPr/>
        <p:txBody>
          <a:bodyPr/>
          <a:lstStyle/>
          <a:p>
            <a:pPr>
              <a:defRPr/>
            </a:pPr>
            <a:fld id="{CD832266-10A8-4F9A-B39E-DA3516565BA9}" type="slidenum">
              <a:rPr lang="en-US">
                <a:solidFill>
                  <a:prstClr val="black">
                    <a:tint val="95000"/>
                  </a:prstClr>
                </a:solidFill>
              </a:rPr>
              <a:pPr>
                <a:defRPr/>
              </a:pPr>
              <a:t>49</a:t>
            </a:fld>
            <a:endParaRPr lang="en-US" dirty="0">
              <a:solidFill>
                <a:prstClr val="black">
                  <a:tint val="95000"/>
                </a:prstClr>
              </a:solidFill>
            </a:endParaRPr>
          </a:p>
        </p:txBody>
      </p:sp>
    </p:spTree>
    <p:extLst>
      <p:ext uri="{BB962C8B-B14F-4D97-AF65-F5344CB8AC3E}">
        <p14:creationId xmlns:p14="http://schemas.microsoft.com/office/powerpoint/2010/main" val="4085576685"/>
      </p:ext>
    </p:extLst>
  </p:cSld>
  <p:clrMapOvr>
    <a:masterClrMapping/>
  </p:clrMapOvr>
  <p:transition>
    <p:newsflash/>
    <p:sndAc>
      <p:stSnd>
        <p:snd r:embed="rId3" name="wind.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684213" y="188913"/>
            <a:ext cx="6983412" cy="1079500"/>
          </a:xfrm>
        </p:spPr>
        <p:txBody>
          <a:bodyPr/>
          <a:lstStyle/>
          <a:p>
            <a:r>
              <a:rPr lang="ar-SA" sz="4800" b="1">
                <a:cs typeface="B Titr" pitchFamily="2" charset="-78"/>
              </a:rPr>
              <a:t>مذاكره غيراصولي</a:t>
            </a:r>
            <a:endParaRPr lang="en-US" sz="4800" b="1">
              <a:cs typeface="B Titr" pitchFamily="2" charset="-78"/>
            </a:endParaRPr>
          </a:p>
        </p:txBody>
      </p:sp>
      <p:sp>
        <p:nvSpPr>
          <p:cNvPr id="6148" name="Rectangle 4"/>
          <p:cNvSpPr>
            <a:spLocks noGrp="1" noChangeArrowheads="1"/>
          </p:cNvSpPr>
          <p:nvPr>
            <p:ph type="body" idx="1"/>
          </p:nvPr>
        </p:nvSpPr>
        <p:spPr>
          <a:xfrm>
            <a:off x="4500565" y="1844675"/>
            <a:ext cx="4330700" cy="4679950"/>
          </a:xfrm>
          <a:noFill/>
          <a:ln/>
        </p:spPr>
        <p:txBody>
          <a:bodyPr/>
          <a:lstStyle/>
          <a:p>
            <a:pPr marL="609600" indent="-609600" algn="ctr">
              <a:lnSpc>
                <a:spcPct val="80000"/>
              </a:lnSpc>
              <a:buFont typeface="Wingdings" pitchFamily="2" charset="2"/>
              <a:buNone/>
            </a:pPr>
            <a:r>
              <a:rPr lang="fa-IR" sz="2600" b="1">
                <a:cs typeface="B Mitra" pitchFamily="2" charset="-78"/>
              </a:rPr>
              <a:t>برنده شدن به هر ترتیب</a:t>
            </a:r>
          </a:p>
          <a:p>
            <a:pPr marL="609600" indent="-609600">
              <a:lnSpc>
                <a:spcPct val="80000"/>
              </a:lnSpc>
            </a:pPr>
            <a:r>
              <a:rPr lang="ar-SA" sz="2600" b="1">
                <a:cs typeface="B Mitra" pitchFamily="2" charset="-78"/>
              </a:rPr>
              <a:t>موضع گيري وپافشاري برمواضع</a:t>
            </a:r>
          </a:p>
          <a:p>
            <a:pPr marL="609600" indent="-609600">
              <a:lnSpc>
                <a:spcPct val="80000"/>
              </a:lnSpc>
              <a:buClr>
                <a:schemeClr val="tx1"/>
              </a:buClr>
              <a:buFont typeface="Wingdings" pitchFamily="2" charset="2"/>
              <a:buChar char="v"/>
            </a:pPr>
            <a:r>
              <a:rPr lang="ar-SA" sz="2600" b="1">
                <a:cs typeface="B Mitra" pitchFamily="2" charset="-78"/>
              </a:rPr>
              <a:t>علائم موضع گيري </a:t>
            </a:r>
          </a:p>
          <a:p>
            <a:pPr marL="609600" indent="-609600">
              <a:lnSpc>
                <a:spcPct val="80000"/>
              </a:lnSpc>
              <a:buClr>
                <a:schemeClr val="tx1"/>
              </a:buClr>
              <a:buFontTx/>
              <a:buAutoNum type="arabicParenR"/>
            </a:pPr>
            <a:r>
              <a:rPr lang="ar-SA" sz="2600" b="1">
                <a:cs typeface="B Mitra" pitchFamily="2" charset="-78"/>
              </a:rPr>
              <a:t>امتناع ازمذاكره</a:t>
            </a:r>
          </a:p>
          <a:p>
            <a:pPr marL="609600" indent="-609600">
              <a:lnSpc>
                <a:spcPct val="80000"/>
              </a:lnSpc>
              <a:buClr>
                <a:schemeClr val="tx1"/>
              </a:buClr>
              <a:buFontTx/>
              <a:buAutoNum type="arabicParenR"/>
            </a:pPr>
            <a:r>
              <a:rPr lang="ar-SA" sz="2600" b="1">
                <a:cs typeface="B Mitra" pitchFamily="2" charset="-78"/>
              </a:rPr>
              <a:t>طرح درخواستهاي افراطي</a:t>
            </a:r>
          </a:p>
          <a:p>
            <a:pPr marL="609600" indent="-609600">
              <a:lnSpc>
                <a:spcPct val="80000"/>
              </a:lnSpc>
              <a:buClr>
                <a:schemeClr val="tx1"/>
              </a:buClr>
              <a:buFontTx/>
              <a:buAutoNum type="arabicParenR"/>
            </a:pPr>
            <a:r>
              <a:rPr lang="ar-SA" sz="2600" b="1">
                <a:cs typeface="B Mitra" pitchFamily="2" charset="-78"/>
              </a:rPr>
              <a:t>خواسته هاي فزاينده</a:t>
            </a:r>
          </a:p>
          <a:p>
            <a:pPr marL="609600" indent="-609600">
              <a:lnSpc>
                <a:spcPct val="80000"/>
              </a:lnSpc>
              <a:buClr>
                <a:schemeClr val="tx1"/>
              </a:buClr>
              <a:buFontTx/>
              <a:buAutoNum type="arabicParenR"/>
            </a:pPr>
            <a:r>
              <a:rPr lang="ar-SA" sz="2600" b="1">
                <a:cs typeface="B Mitra" pitchFamily="2" charset="-78"/>
              </a:rPr>
              <a:t>نمايش غيرقابل تغييروانعطاف</a:t>
            </a:r>
          </a:p>
          <a:p>
            <a:pPr marL="609600" indent="-609600">
              <a:lnSpc>
                <a:spcPct val="80000"/>
              </a:lnSpc>
              <a:buClr>
                <a:schemeClr val="tx1"/>
              </a:buClr>
              <a:buFontTx/>
              <a:buAutoNum type="arabicParenR"/>
            </a:pPr>
            <a:r>
              <a:rPr lang="ar-SA" sz="2600" b="1">
                <a:cs typeface="B Mitra" pitchFamily="2" charset="-78"/>
              </a:rPr>
              <a:t>شريك سرسخت</a:t>
            </a:r>
          </a:p>
          <a:p>
            <a:pPr marL="609600" indent="-609600">
              <a:lnSpc>
                <a:spcPct val="80000"/>
              </a:lnSpc>
              <a:buClr>
                <a:schemeClr val="tx1"/>
              </a:buClr>
              <a:buFontTx/>
              <a:buAutoNum type="arabicParenR"/>
            </a:pPr>
            <a:r>
              <a:rPr lang="ar-SA" sz="2600" b="1">
                <a:cs typeface="B Mitra" pitchFamily="2" charset="-78"/>
              </a:rPr>
              <a:t>تاخيرحساب شده</a:t>
            </a:r>
          </a:p>
          <a:p>
            <a:pPr marL="609600" indent="-609600">
              <a:lnSpc>
                <a:spcPct val="80000"/>
              </a:lnSpc>
              <a:buClr>
                <a:schemeClr val="tx1"/>
              </a:buClr>
              <a:buFontTx/>
              <a:buAutoNum type="arabicParenR"/>
            </a:pPr>
            <a:r>
              <a:rPr lang="ar-SA" sz="2600" b="1">
                <a:cs typeface="B Mitra" pitchFamily="2" charset="-78"/>
              </a:rPr>
              <a:t>يابپذيريا رد كن(روشن ياخاموش</a:t>
            </a:r>
            <a:r>
              <a:rPr lang="ar-SA" sz="2400" b="1">
                <a:cs typeface="B Mitra" pitchFamily="2" charset="-78"/>
              </a:rPr>
              <a:t>)</a:t>
            </a:r>
            <a:endParaRPr lang="en-US" sz="2400" b="1">
              <a:cs typeface="B Mitra" pitchFamily="2" charset="-78"/>
            </a:endParaRPr>
          </a:p>
        </p:txBody>
      </p:sp>
      <p:sp>
        <p:nvSpPr>
          <p:cNvPr id="6149" name="Rectangle 5"/>
          <p:cNvSpPr>
            <a:spLocks noChangeArrowheads="1"/>
          </p:cNvSpPr>
          <p:nvPr/>
        </p:nvSpPr>
        <p:spPr bwMode="auto">
          <a:xfrm>
            <a:off x="381001" y="1341438"/>
            <a:ext cx="4262438" cy="525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33400" indent="-533400" algn="ctr" rtl="1" fontAlgn="base">
              <a:spcBef>
                <a:spcPct val="20000"/>
              </a:spcBef>
              <a:spcAft>
                <a:spcPct val="0"/>
              </a:spcAft>
              <a:buClr>
                <a:srgbClr val="FFCC00"/>
              </a:buClr>
              <a:buFont typeface="Wingdings" pitchFamily="2" charset="2"/>
              <a:buNone/>
            </a:pPr>
            <a:r>
              <a:rPr lang="fa-IR" sz="2400" b="1">
                <a:solidFill>
                  <a:srgbClr val="FFFFFF"/>
                </a:solidFill>
                <a:effectLst>
                  <a:outerShdw blurRad="38100" dist="38100" dir="2700000" algn="tl">
                    <a:srgbClr val="000000"/>
                  </a:outerShdw>
                </a:effectLst>
                <a:cs typeface="B Mitra" pitchFamily="2" charset="-78"/>
              </a:rPr>
              <a:t>معامله به هر ترتيب</a:t>
            </a:r>
          </a:p>
          <a:p>
            <a:pPr marL="533400" indent="-533400" algn="r" rtl="1" fontAlgn="base">
              <a:spcBef>
                <a:spcPct val="20000"/>
              </a:spcBef>
              <a:spcAft>
                <a:spcPct val="0"/>
              </a:spcAft>
              <a:buClr>
                <a:srgbClr val="FFCC00"/>
              </a:buClr>
              <a:buFont typeface="Wingdings" pitchFamily="2" charset="2"/>
              <a:buChar char="§"/>
            </a:pPr>
            <a:r>
              <a:rPr lang="ar-SA" sz="2400" b="1">
                <a:solidFill>
                  <a:srgbClr val="FFFFFF"/>
                </a:solidFill>
                <a:effectLst>
                  <a:outerShdw blurRad="38100" dist="38100" dir="2700000" algn="tl">
                    <a:srgbClr val="000000"/>
                  </a:outerShdw>
                </a:effectLst>
                <a:cs typeface="B Mitra" pitchFamily="2" charset="-78"/>
              </a:rPr>
              <a:t>مسالمت جويي ونرمش</a:t>
            </a:r>
          </a:p>
          <a:p>
            <a:pPr marL="533400" indent="-533400" algn="r" rtl="1" fontAlgn="base">
              <a:spcBef>
                <a:spcPct val="20000"/>
              </a:spcBef>
              <a:spcAft>
                <a:spcPct val="0"/>
              </a:spcAft>
              <a:buClr>
                <a:srgbClr val="FFFFFF"/>
              </a:buClr>
              <a:buFont typeface="Wingdings" pitchFamily="2" charset="2"/>
              <a:buChar char="v"/>
            </a:pPr>
            <a:r>
              <a:rPr lang="ar-SA" sz="2400" b="1">
                <a:solidFill>
                  <a:srgbClr val="FFFFFF"/>
                </a:solidFill>
                <a:effectLst>
                  <a:outerShdw blurRad="38100" dist="38100" dir="2700000" algn="tl">
                    <a:srgbClr val="000000"/>
                  </a:outerShdw>
                </a:effectLst>
                <a:cs typeface="B Mitra" pitchFamily="2" charset="-78"/>
              </a:rPr>
              <a:t>علائم مسالمت</a:t>
            </a:r>
          </a:p>
          <a:p>
            <a:pPr marL="533400" indent="-533400" algn="r" rtl="1" fontAlgn="base">
              <a:spcBef>
                <a:spcPct val="20000"/>
              </a:spcBef>
              <a:spcAft>
                <a:spcPct val="0"/>
              </a:spcAft>
              <a:buClr>
                <a:srgbClr val="FFFFFF"/>
              </a:buClr>
              <a:buFont typeface="Wingdings" pitchFamily="2" charset="2"/>
              <a:buAutoNum type="arabicParenR"/>
            </a:pPr>
            <a:r>
              <a:rPr lang="ar-SA" sz="2400" b="1">
                <a:solidFill>
                  <a:srgbClr val="FFFFFF"/>
                </a:solidFill>
                <a:effectLst>
                  <a:outerShdw blurRad="38100" dist="38100" dir="2700000" algn="tl">
                    <a:srgbClr val="000000"/>
                  </a:outerShdw>
                </a:effectLst>
                <a:cs typeface="B Mitra" pitchFamily="2" charset="-78"/>
              </a:rPr>
              <a:t>اصرارو گاهي التماس برمذاكره</a:t>
            </a:r>
          </a:p>
          <a:p>
            <a:pPr marL="533400" indent="-533400" algn="r" rtl="1" fontAlgn="base">
              <a:spcBef>
                <a:spcPct val="20000"/>
              </a:spcBef>
              <a:spcAft>
                <a:spcPct val="0"/>
              </a:spcAft>
              <a:buClr>
                <a:srgbClr val="FFFFFF"/>
              </a:buClr>
              <a:buFont typeface="Wingdings" pitchFamily="2" charset="2"/>
              <a:buAutoNum type="arabicParenR"/>
            </a:pPr>
            <a:r>
              <a:rPr lang="ar-SA" sz="2400" b="1">
                <a:solidFill>
                  <a:srgbClr val="FFFFFF"/>
                </a:solidFill>
                <a:effectLst>
                  <a:outerShdw blurRad="38100" dist="38100" dir="2700000" algn="tl">
                    <a:srgbClr val="000000"/>
                  </a:outerShdw>
                </a:effectLst>
                <a:cs typeface="B Mitra" pitchFamily="2" charset="-78"/>
              </a:rPr>
              <a:t>عدم طرح هرگونه درخواست</a:t>
            </a:r>
          </a:p>
          <a:p>
            <a:pPr marL="533400" indent="-533400" algn="r" rtl="1" fontAlgn="base">
              <a:spcBef>
                <a:spcPct val="20000"/>
              </a:spcBef>
              <a:spcAft>
                <a:spcPct val="0"/>
              </a:spcAft>
              <a:buClr>
                <a:srgbClr val="FFFFFF"/>
              </a:buClr>
              <a:buFont typeface="Wingdings" pitchFamily="2" charset="2"/>
              <a:buAutoNum type="arabicParenR"/>
            </a:pPr>
            <a:r>
              <a:rPr lang="ar-SA" sz="2400" b="1">
                <a:solidFill>
                  <a:srgbClr val="FFFFFF"/>
                </a:solidFill>
                <a:effectLst>
                  <a:outerShdw blurRad="38100" dist="38100" dir="2700000" algn="tl">
                    <a:srgbClr val="000000"/>
                  </a:outerShdw>
                </a:effectLst>
                <a:cs typeface="B Mitra" pitchFamily="2" charset="-78"/>
              </a:rPr>
              <a:t>گذشت فرساينده ازدرخواستها</a:t>
            </a:r>
          </a:p>
          <a:p>
            <a:pPr marL="533400" indent="-533400" algn="r" rtl="1" fontAlgn="base">
              <a:spcBef>
                <a:spcPct val="20000"/>
              </a:spcBef>
              <a:spcAft>
                <a:spcPct val="0"/>
              </a:spcAft>
              <a:buClr>
                <a:srgbClr val="FFFFFF"/>
              </a:buClr>
              <a:buFont typeface="Wingdings" pitchFamily="2" charset="2"/>
              <a:buAutoNum type="arabicParenR"/>
            </a:pPr>
            <a:r>
              <a:rPr lang="ar-SA" sz="2400" b="1">
                <a:solidFill>
                  <a:srgbClr val="FFFFFF"/>
                </a:solidFill>
                <a:effectLst>
                  <a:outerShdw blurRad="38100" dist="38100" dir="2700000" algn="tl">
                    <a:srgbClr val="000000"/>
                  </a:outerShdw>
                </a:effectLst>
                <a:cs typeface="B Mitra" pitchFamily="2" charset="-78"/>
              </a:rPr>
              <a:t>ارائه شخصيتي قابل انعطاف</a:t>
            </a:r>
          </a:p>
          <a:p>
            <a:pPr marL="533400" indent="-533400" algn="r" rtl="1" fontAlgn="base">
              <a:spcBef>
                <a:spcPct val="20000"/>
              </a:spcBef>
              <a:spcAft>
                <a:spcPct val="0"/>
              </a:spcAft>
              <a:buClr>
                <a:srgbClr val="FFFFFF"/>
              </a:buClr>
              <a:buFont typeface="Wingdings" pitchFamily="2" charset="2"/>
              <a:buAutoNum type="arabicParenR"/>
            </a:pPr>
            <a:r>
              <a:rPr lang="ar-SA" sz="2400" b="1">
                <a:solidFill>
                  <a:srgbClr val="FFFFFF"/>
                </a:solidFill>
                <a:effectLst>
                  <a:outerShdw blurRad="38100" dist="38100" dir="2700000" algn="tl">
                    <a:srgbClr val="000000"/>
                  </a:outerShdw>
                </a:effectLst>
                <a:cs typeface="B Mitra" pitchFamily="2" charset="-78"/>
              </a:rPr>
              <a:t>رضايت شركايم بامن</a:t>
            </a:r>
          </a:p>
          <a:p>
            <a:pPr marL="533400" indent="-533400" algn="r" rtl="1" fontAlgn="base">
              <a:spcBef>
                <a:spcPct val="20000"/>
              </a:spcBef>
              <a:spcAft>
                <a:spcPct val="0"/>
              </a:spcAft>
              <a:buClr>
                <a:srgbClr val="FFFFFF"/>
              </a:buClr>
              <a:buFont typeface="Wingdings" pitchFamily="2" charset="2"/>
              <a:buAutoNum type="arabicParenR"/>
            </a:pPr>
            <a:r>
              <a:rPr lang="ar-SA" sz="2400" b="1">
                <a:solidFill>
                  <a:srgbClr val="FFFFFF"/>
                </a:solidFill>
                <a:effectLst>
                  <a:outerShdw blurRad="38100" dist="38100" dir="2700000" algn="tl">
                    <a:srgbClr val="000000"/>
                  </a:outerShdw>
                </a:effectLst>
                <a:cs typeface="B Mitra" pitchFamily="2" charset="-78"/>
              </a:rPr>
              <a:t>حضورزودترازموقع ومراجعه بيش ازحد</a:t>
            </a:r>
          </a:p>
          <a:p>
            <a:pPr marL="533400" indent="-533400" algn="r" rtl="1" fontAlgn="base">
              <a:spcBef>
                <a:spcPct val="20000"/>
              </a:spcBef>
              <a:spcAft>
                <a:spcPct val="0"/>
              </a:spcAft>
              <a:buClr>
                <a:srgbClr val="FFFFFF"/>
              </a:buClr>
              <a:buFont typeface="Wingdings" pitchFamily="2" charset="2"/>
              <a:buAutoNum type="arabicParenR"/>
            </a:pPr>
            <a:r>
              <a:rPr lang="ar-SA" sz="2400" b="1">
                <a:solidFill>
                  <a:srgbClr val="FFFFFF"/>
                </a:solidFill>
                <a:effectLst>
                  <a:outerShdw blurRad="38100" dist="38100" dir="2700000" algn="tl">
                    <a:srgbClr val="000000"/>
                  </a:outerShdw>
                </a:effectLst>
                <a:cs typeface="B Mitra" pitchFamily="2" charset="-78"/>
              </a:rPr>
              <a:t>هرراه حلي بدهيد مي پذيرم</a:t>
            </a:r>
            <a:endParaRPr lang="en-US" sz="2400" b="1">
              <a:solidFill>
                <a:srgbClr val="FFFFFF"/>
              </a:solidFill>
              <a:effectLst>
                <a:outerShdw blurRad="38100" dist="38100" dir="2700000" algn="tl">
                  <a:srgbClr val="000000"/>
                </a:outerShdw>
              </a:effectLst>
              <a:cs typeface="B Mitra" pitchFamily="2" charset="-78"/>
            </a:endParaRPr>
          </a:p>
        </p:txBody>
      </p:sp>
    </p:spTree>
    <p:extLst>
      <p:ext uri="{BB962C8B-B14F-4D97-AF65-F5344CB8AC3E}">
        <p14:creationId xmlns:p14="http://schemas.microsoft.com/office/powerpoint/2010/main" val="24503824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 calcmode="lin" valueType="num">
                                      <p:cBhvr additive="base">
                                        <p:cTn id="7" dur="500" fill="hold"/>
                                        <p:tgtEl>
                                          <p:spTgt spid="614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8">
                                            <p:txEl>
                                              <p:pRg st="1" end="1"/>
                                            </p:txEl>
                                          </p:spTgt>
                                        </p:tgtEl>
                                        <p:attrNameLst>
                                          <p:attrName>style.visibility</p:attrName>
                                        </p:attrNameLst>
                                      </p:cBhvr>
                                      <p:to>
                                        <p:strVal val="visible"/>
                                      </p:to>
                                    </p:set>
                                    <p:anim calcmode="lin" valueType="num">
                                      <p:cBhvr additive="base">
                                        <p:cTn id="13" dur="500" fill="hold"/>
                                        <p:tgtEl>
                                          <p:spTgt spid="614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48">
                                            <p:txEl>
                                              <p:pRg st="2" end="2"/>
                                            </p:txEl>
                                          </p:spTgt>
                                        </p:tgtEl>
                                        <p:attrNameLst>
                                          <p:attrName>style.visibility</p:attrName>
                                        </p:attrNameLst>
                                      </p:cBhvr>
                                      <p:to>
                                        <p:strVal val="visible"/>
                                      </p:to>
                                    </p:set>
                                    <p:anim calcmode="lin" valueType="num">
                                      <p:cBhvr additive="base">
                                        <p:cTn id="19" dur="500" fill="hold"/>
                                        <p:tgtEl>
                                          <p:spTgt spid="614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4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48">
                                            <p:txEl>
                                              <p:pRg st="3" end="3"/>
                                            </p:txEl>
                                          </p:spTgt>
                                        </p:tgtEl>
                                        <p:attrNameLst>
                                          <p:attrName>style.visibility</p:attrName>
                                        </p:attrNameLst>
                                      </p:cBhvr>
                                      <p:to>
                                        <p:strVal val="visible"/>
                                      </p:to>
                                    </p:set>
                                    <p:anim calcmode="lin" valueType="num">
                                      <p:cBhvr additive="base">
                                        <p:cTn id="25" dur="500" fill="hold"/>
                                        <p:tgtEl>
                                          <p:spTgt spid="614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14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148">
                                            <p:txEl>
                                              <p:pRg st="4" end="4"/>
                                            </p:txEl>
                                          </p:spTgt>
                                        </p:tgtEl>
                                        <p:attrNameLst>
                                          <p:attrName>style.visibility</p:attrName>
                                        </p:attrNameLst>
                                      </p:cBhvr>
                                      <p:to>
                                        <p:strVal val="visible"/>
                                      </p:to>
                                    </p:set>
                                    <p:anim calcmode="lin" valueType="num">
                                      <p:cBhvr additive="base">
                                        <p:cTn id="31" dur="500" fill="hold"/>
                                        <p:tgtEl>
                                          <p:spTgt spid="6148">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14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148">
                                            <p:txEl>
                                              <p:pRg st="5" end="5"/>
                                            </p:txEl>
                                          </p:spTgt>
                                        </p:tgtEl>
                                        <p:attrNameLst>
                                          <p:attrName>style.visibility</p:attrName>
                                        </p:attrNameLst>
                                      </p:cBhvr>
                                      <p:to>
                                        <p:strVal val="visible"/>
                                      </p:to>
                                    </p:set>
                                    <p:anim calcmode="lin" valueType="num">
                                      <p:cBhvr additive="base">
                                        <p:cTn id="37" dur="500" fill="hold"/>
                                        <p:tgtEl>
                                          <p:spTgt spid="6148">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14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148">
                                            <p:txEl>
                                              <p:pRg st="6" end="6"/>
                                            </p:txEl>
                                          </p:spTgt>
                                        </p:tgtEl>
                                        <p:attrNameLst>
                                          <p:attrName>style.visibility</p:attrName>
                                        </p:attrNameLst>
                                      </p:cBhvr>
                                      <p:to>
                                        <p:strVal val="visible"/>
                                      </p:to>
                                    </p:set>
                                    <p:anim calcmode="lin" valueType="num">
                                      <p:cBhvr additive="base">
                                        <p:cTn id="43" dur="500" fill="hold"/>
                                        <p:tgtEl>
                                          <p:spTgt spid="6148">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14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148">
                                            <p:txEl>
                                              <p:pRg st="7" end="7"/>
                                            </p:txEl>
                                          </p:spTgt>
                                        </p:tgtEl>
                                        <p:attrNameLst>
                                          <p:attrName>style.visibility</p:attrName>
                                        </p:attrNameLst>
                                      </p:cBhvr>
                                      <p:to>
                                        <p:strVal val="visible"/>
                                      </p:to>
                                    </p:set>
                                    <p:anim calcmode="lin" valueType="num">
                                      <p:cBhvr additive="base">
                                        <p:cTn id="49" dur="500" fill="hold"/>
                                        <p:tgtEl>
                                          <p:spTgt spid="6148">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148">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6148">
                                            <p:txEl>
                                              <p:pRg st="8" end="8"/>
                                            </p:txEl>
                                          </p:spTgt>
                                        </p:tgtEl>
                                        <p:attrNameLst>
                                          <p:attrName>style.visibility</p:attrName>
                                        </p:attrNameLst>
                                      </p:cBhvr>
                                      <p:to>
                                        <p:strVal val="visible"/>
                                      </p:to>
                                    </p:set>
                                    <p:anim calcmode="lin" valueType="num">
                                      <p:cBhvr additive="base">
                                        <p:cTn id="55" dur="500" fill="hold"/>
                                        <p:tgtEl>
                                          <p:spTgt spid="6148">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6148">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6148">
                                            <p:txEl>
                                              <p:pRg st="9" end="9"/>
                                            </p:txEl>
                                          </p:spTgt>
                                        </p:tgtEl>
                                        <p:attrNameLst>
                                          <p:attrName>style.visibility</p:attrName>
                                        </p:attrNameLst>
                                      </p:cBhvr>
                                      <p:to>
                                        <p:strVal val="visible"/>
                                      </p:to>
                                    </p:set>
                                    <p:anim calcmode="lin" valueType="num">
                                      <p:cBhvr additive="base">
                                        <p:cTn id="61" dur="500" fill="hold"/>
                                        <p:tgtEl>
                                          <p:spTgt spid="6148">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6148">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6149">
                                            <p:txEl>
                                              <p:pRg st="0" end="0"/>
                                            </p:txEl>
                                          </p:spTgt>
                                        </p:tgtEl>
                                        <p:attrNameLst>
                                          <p:attrName>style.visibility</p:attrName>
                                        </p:attrNameLst>
                                      </p:cBhvr>
                                      <p:to>
                                        <p:strVal val="visible"/>
                                      </p:to>
                                    </p:set>
                                    <p:anim calcmode="lin" valueType="num">
                                      <p:cBhvr additive="base">
                                        <p:cTn id="67" dur="500" fill="hold"/>
                                        <p:tgtEl>
                                          <p:spTgt spid="6149">
                                            <p:txEl>
                                              <p:pRg st="0" end="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614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6149">
                                            <p:txEl>
                                              <p:pRg st="1" end="1"/>
                                            </p:txEl>
                                          </p:spTgt>
                                        </p:tgtEl>
                                        <p:attrNameLst>
                                          <p:attrName>style.visibility</p:attrName>
                                        </p:attrNameLst>
                                      </p:cBhvr>
                                      <p:to>
                                        <p:strVal val="visible"/>
                                      </p:to>
                                    </p:set>
                                    <p:anim calcmode="lin" valueType="num">
                                      <p:cBhvr additive="base">
                                        <p:cTn id="73" dur="500" fill="hold"/>
                                        <p:tgtEl>
                                          <p:spTgt spid="6149">
                                            <p:txEl>
                                              <p:pRg st="1" end="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614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6149">
                                            <p:txEl>
                                              <p:pRg st="2" end="2"/>
                                            </p:txEl>
                                          </p:spTgt>
                                        </p:tgtEl>
                                        <p:attrNameLst>
                                          <p:attrName>style.visibility</p:attrName>
                                        </p:attrNameLst>
                                      </p:cBhvr>
                                      <p:to>
                                        <p:strVal val="visible"/>
                                      </p:to>
                                    </p:set>
                                    <p:anim calcmode="lin" valueType="num">
                                      <p:cBhvr additive="base">
                                        <p:cTn id="79" dur="500" fill="hold"/>
                                        <p:tgtEl>
                                          <p:spTgt spid="6149">
                                            <p:txEl>
                                              <p:pRg st="2" end="2"/>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614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6149">
                                            <p:txEl>
                                              <p:pRg st="3" end="3"/>
                                            </p:txEl>
                                          </p:spTgt>
                                        </p:tgtEl>
                                        <p:attrNameLst>
                                          <p:attrName>style.visibility</p:attrName>
                                        </p:attrNameLst>
                                      </p:cBhvr>
                                      <p:to>
                                        <p:strVal val="visible"/>
                                      </p:to>
                                    </p:set>
                                    <p:anim calcmode="lin" valueType="num">
                                      <p:cBhvr additive="base">
                                        <p:cTn id="85" dur="500" fill="hold"/>
                                        <p:tgtEl>
                                          <p:spTgt spid="6149">
                                            <p:txEl>
                                              <p:pRg st="3" end="3"/>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614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6149">
                                            <p:txEl>
                                              <p:pRg st="4" end="4"/>
                                            </p:txEl>
                                          </p:spTgt>
                                        </p:tgtEl>
                                        <p:attrNameLst>
                                          <p:attrName>style.visibility</p:attrName>
                                        </p:attrNameLst>
                                      </p:cBhvr>
                                      <p:to>
                                        <p:strVal val="visible"/>
                                      </p:to>
                                    </p:set>
                                    <p:anim calcmode="lin" valueType="num">
                                      <p:cBhvr additive="base">
                                        <p:cTn id="91" dur="500" fill="hold"/>
                                        <p:tgtEl>
                                          <p:spTgt spid="6149">
                                            <p:txEl>
                                              <p:pRg st="4" end="4"/>
                                            </p:txEl>
                                          </p:spTgt>
                                        </p:tgtEl>
                                        <p:attrNameLst>
                                          <p:attrName>ppt_x</p:attrName>
                                        </p:attrNameLst>
                                      </p:cBhvr>
                                      <p:tavLst>
                                        <p:tav tm="0">
                                          <p:val>
                                            <p:strVal val="0-#ppt_w/2"/>
                                          </p:val>
                                        </p:tav>
                                        <p:tav tm="100000">
                                          <p:val>
                                            <p:strVal val="#ppt_x"/>
                                          </p:val>
                                        </p:tav>
                                      </p:tavLst>
                                    </p:anim>
                                    <p:anim calcmode="lin" valueType="num">
                                      <p:cBhvr additive="base">
                                        <p:cTn id="92" dur="500" fill="hold"/>
                                        <p:tgtEl>
                                          <p:spTgt spid="614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6149">
                                            <p:txEl>
                                              <p:pRg st="5" end="5"/>
                                            </p:txEl>
                                          </p:spTgt>
                                        </p:tgtEl>
                                        <p:attrNameLst>
                                          <p:attrName>style.visibility</p:attrName>
                                        </p:attrNameLst>
                                      </p:cBhvr>
                                      <p:to>
                                        <p:strVal val="visible"/>
                                      </p:to>
                                    </p:set>
                                    <p:anim calcmode="lin" valueType="num">
                                      <p:cBhvr additive="base">
                                        <p:cTn id="97" dur="500" fill="hold"/>
                                        <p:tgtEl>
                                          <p:spTgt spid="6149">
                                            <p:txEl>
                                              <p:pRg st="5" end="5"/>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614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6149">
                                            <p:txEl>
                                              <p:pRg st="6" end="6"/>
                                            </p:txEl>
                                          </p:spTgt>
                                        </p:tgtEl>
                                        <p:attrNameLst>
                                          <p:attrName>style.visibility</p:attrName>
                                        </p:attrNameLst>
                                      </p:cBhvr>
                                      <p:to>
                                        <p:strVal val="visible"/>
                                      </p:to>
                                    </p:set>
                                    <p:anim calcmode="lin" valueType="num">
                                      <p:cBhvr additive="base">
                                        <p:cTn id="103" dur="500" fill="hold"/>
                                        <p:tgtEl>
                                          <p:spTgt spid="6149">
                                            <p:txEl>
                                              <p:pRg st="6" end="6"/>
                                            </p:txEl>
                                          </p:spTgt>
                                        </p:tgtEl>
                                        <p:attrNameLst>
                                          <p:attrName>ppt_x</p:attrName>
                                        </p:attrNameLst>
                                      </p:cBhvr>
                                      <p:tavLst>
                                        <p:tav tm="0">
                                          <p:val>
                                            <p:strVal val="0-#ppt_w/2"/>
                                          </p:val>
                                        </p:tav>
                                        <p:tav tm="100000">
                                          <p:val>
                                            <p:strVal val="#ppt_x"/>
                                          </p:val>
                                        </p:tav>
                                      </p:tavLst>
                                    </p:anim>
                                    <p:anim calcmode="lin" valueType="num">
                                      <p:cBhvr additive="base">
                                        <p:cTn id="104" dur="500" fill="hold"/>
                                        <p:tgtEl>
                                          <p:spTgt spid="614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6149">
                                            <p:txEl>
                                              <p:pRg st="7" end="7"/>
                                            </p:txEl>
                                          </p:spTgt>
                                        </p:tgtEl>
                                        <p:attrNameLst>
                                          <p:attrName>style.visibility</p:attrName>
                                        </p:attrNameLst>
                                      </p:cBhvr>
                                      <p:to>
                                        <p:strVal val="visible"/>
                                      </p:to>
                                    </p:set>
                                    <p:anim calcmode="lin" valueType="num">
                                      <p:cBhvr additive="base">
                                        <p:cTn id="109" dur="500" fill="hold"/>
                                        <p:tgtEl>
                                          <p:spTgt spid="6149">
                                            <p:txEl>
                                              <p:pRg st="7" end="7"/>
                                            </p:txEl>
                                          </p:spTgt>
                                        </p:tgtEl>
                                        <p:attrNameLst>
                                          <p:attrName>ppt_x</p:attrName>
                                        </p:attrNameLst>
                                      </p:cBhvr>
                                      <p:tavLst>
                                        <p:tav tm="0">
                                          <p:val>
                                            <p:strVal val="0-#ppt_w/2"/>
                                          </p:val>
                                        </p:tav>
                                        <p:tav tm="100000">
                                          <p:val>
                                            <p:strVal val="#ppt_x"/>
                                          </p:val>
                                        </p:tav>
                                      </p:tavLst>
                                    </p:anim>
                                    <p:anim calcmode="lin" valueType="num">
                                      <p:cBhvr additive="base">
                                        <p:cTn id="110" dur="500" fill="hold"/>
                                        <p:tgtEl>
                                          <p:spTgt spid="614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8" fill="hold" grpId="0" nodeType="clickEffect">
                                  <p:stCondLst>
                                    <p:cond delay="0"/>
                                  </p:stCondLst>
                                  <p:childTnLst>
                                    <p:set>
                                      <p:cBhvr>
                                        <p:cTn id="114" dur="1" fill="hold">
                                          <p:stCondLst>
                                            <p:cond delay="0"/>
                                          </p:stCondLst>
                                        </p:cTn>
                                        <p:tgtEl>
                                          <p:spTgt spid="6149">
                                            <p:txEl>
                                              <p:pRg st="8" end="8"/>
                                            </p:txEl>
                                          </p:spTgt>
                                        </p:tgtEl>
                                        <p:attrNameLst>
                                          <p:attrName>style.visibility</p:attrName>
                                        </p:attrNameLst>
                                      </p:cBhvr>
                                      <p:to>
                                        <p:strVal val="visible"/>
                                      </p:to>
                                    </p:set>
                                    <p:anim calcmode="lin" valueType="num">
                                      <p:cBhvr additive="base">
                                        <p:cTn id="115" dur="500" fill="hold"/>
                                        <p:tgtEl>
                                          <p:spTgt spid="6149">
                                            <p:txEl>
                                              <p:pRg st="8" end="8"/>
                                            </p:txEl>
                                          </p:spTgt>
                                        </p:tgtEl>
                                        <p:attrNameLst>
                                          <p:attrName>ppt_x</p:attrName>
                                        </p:attrNameLst>
                                      </p:cBhvr>
                                      <p:tavLst>
                                        <p:tav tm="0">
                                          <p:val>
                                            <p:strVal val="0-#ppt_w/2"/>
                                          </p:val>
                                        </p:tav>
                                        <p:tav tm="100000">
                                          <p:val>
                                            <p:strVal val="#ppt_x"/>
                                          </p:val>
                                        </p:tav>
                                      </p:tavLst>
                                    </p:anim>
                                    <p:anim calcmode="lin" valueType="num">
                                      <p:cBhvr additive="base">
                                        <p:cTn id="116" dur="500" fill="hold"/>
                                        <p:tgtEl>
                                          <p:spTgt spid="6149">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8" fill="hold" grpId="0" nodeType="clickEffect">
                                  <p:stCondLst>
                                    <p:cond delay="0"/>
                                  </p:stCondLst>
                                  <p:childTnLst>
                                    <p:set>
                                      <p:cBhvr>
                                        <p:cTn id="120" dur="1" fill="hold">
                                          <p:stCondLst>
                                            <p:cond delay="0"/>
                                          </p:stCondLst>
                                        </p:cTn>
                                        <p:tgtEl>
                                          <p:spTgt spid="6149">
                                            <p:txEl>
                                              <p:pRg st="9" end="9"/>
                                            </p:txEl>
                                          </p:spTgt>
                                        </p:tgtEl>
                                        <p:attrNameLst>
                                          <p:attrName>style.visibility</p:attrName>
                                        </p:attrNameLst>
                                      </p:cBhvr>
                                      <p:to>
                                        <p:strVal val="visible"/>
                                      </p:to>
                                    </p:set>
                                    <p:anim calcmode="lin" valueType="num">
                                      <p:cBhvr additive="base">
                                        <p:cTn id="121" dur="500" fill="hold"/>
                                        <p:tgtEl>
                                          <p:spTgt spid="6149">
                                            <p:txEl>
                                              <p:pRg st="9" end="9"/>
                                            </p:txEl>
                                          </p:spTgt>
                                        </p:tgtEl>
                                        <p:attrNameLst>
                                          <p:attrName>ppt_x</p:attrName>
                                        </p:attrNameLst>
                                      </p:cBhvr>
                                      <p:tavLst>
                                        <p:tav tm="0">
                                          <p:val>
                                            <p:strVal val="0-#ppt_w/2"/>
                                          </p:val>
                                        </p:tav>
                                        <p:tav tm="100000">
                                          <p:val>
                                            <p:strVal val="#ppt_x"/>
                                          </p:val>
                                        </p:tav>
                                      </p:tavLst>
                                    </p:anim>
                                    <p:anim calcmode="lin" valueType="num">
                                      <p:cBhvr additive="base">
                                        <p:cTn id="122" dur="500" fill="hold"/>
                                        <p:tgtEl>
                                          <p:spTgt spid="6149">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autoUpdateAnimBg="0"/>
      <p:bldP spid="6149"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fa-IR" dirty="0" smtClean="0">
                <a:solidFill>
                  <a:schemeClr val="accent1">
                    <a:satMod val="150000"/>
                  </a:schemeClr>
                </a:solidFill>
                <a:cs typeface="2 Zar" pitchFamily="2" charset="-78"/>
              </a:rPr>
              <a:t>آداب و رسوم بازرگانی در سراسر جهان</a:t>
            </a:r>
            <a:endParaRPr lang="en-US" dirty="0">
              <a:solidFill>
                <a:schemeClr val="accent1">
                  <a:satMod val="150000"/>
                </a:schemeClr>
              </a:solidFill>
              <a:cs typeface="2 Zar" pitchFamily="2" charset="-78"/>
            </a:endParaRPr>
          </a:p>
        </p:txBody>
      </p:sp>
      <p:sp>
        <p:nvSpPr>
          <p:cNvPr id="40963" name="Content Placeholder 2"/>
          <p:cNvSpPr>
            <a:spLocks noGrp="1"/>
          </p:cNvSpPr>
          <p:nvPr>
            <p:ph idx="1"/>
          </p:nvPr>
        </p:nvSpPr>
        <p:spPr>
          <a:xfrm>
            <a:off x="457200" y="1447800"/>
            <a:ext cx="8229600" cy="5257800"/>
          </a:xfrm>
        </p:spPr>
        <p:txBody>
          <a:bodyPr/>
          <a:lstStyle/>
          <a:p>
            <a:pPr algn="r" rtl="1" eaLnBrk="1" hangingPunct="1"/>
            <a:r>
              <a:rPr lang="fa-IR" sz="1800" smtClean="0">
                <a:cs typeface="2 Zar" pitchFamily="2" charset="-78"/>
              </a:rPr>
              <a:t>فرانسه :  انجام امور بازرگانی در ماه آگوست دشوار است، زیرا بیشتر مردم در تعطیلات به سر می برند. فرانسوی ها به جای نام اول، از عناوین استفاده می کنند؛در مذاکرات ، دوست دارند درباره موضوعات مباحثه کنند.آنها دوست دارند قدرت ذهنی خود را نشان دهند و ذهن شما را به چالش وا دارند.برای فروش موفقیت آمیز کالا ها و خدمات به فراسوی ها باید با طرح ویژگیهای مثبت کالاها و خدمات با بحث منطقی و عقلانی پیش رفت.بر سر میز مذاکره از روشهای پیچیده و پیشرفته بهره می گیرند.</a:t>
            </a:r>
            <a:endParaRPr lang="en-US" sz="1800" smtClean="0">
              <a:cs typeface="2 Zar" pitchFamily="2" charset="-78"/>
            </a:endParaRPr>
          </a:p>
          <a:p>
            <a:pPr algn="r" rtl="1" eaLnBrk="1" hangingPunct="1"/>
            <a:r>
              <a:rPr lang="fa-IR" sz="1800" smtClean="0">
                <a:cs typeface="2 Zar" pitchFamily="2" charset="-78"/>
              </a:rPr>
              <a:t>آلمان:  بر حسب اهمیت فرد در سازمان (فرد طرف مذاکره با آنها) دست وی را هنگام سلام و احوال پرسی بیشتر فشار می دهند. آلمانیها  بر استفاده از عناوین تأکید دارند،بندرت از نام کوچک استفاده می کنند، از نام خانوادگی همراه با عنوان استفاده می نمایند،صحبت مختصر را دوست ندارند و بسیار وقت شناسند.آلمانیها مذاکره کنندگانی رقابت گرند و فوراً به اصل مطلب می پردازند .مدیران آلمانی،معمولاً پیشینه علمی و مهندسی دارند و از این رو فرد باید به سلایق و آگاهیهای تخصصی آنها توجه کند و لذا پراکنده گویی و حرافی های طولانی منجر به شکست می شود.آنها چندان اهمیتی برای ایجاد روابط شخصی با شرکای تجاری خود قائل نیستند.آنها برای خلوت خود ارزش قائلند و موضوعات کاری را به موضوعات خصوصی و غیر کاری تعمیم نمی دهند.</a:t>
            </a:r>
            <a:endParaRPr lang="en-US" sz="1800" smtClean="0">
              <a:cs typeface="2 Zar" pitchFamily="2" charset="-78"/>
            </a:endParaRPr>
          </a:p>
          <a:p>
            <a:pPr algn="r" rtl="1" eaLnBrk="1" hangingPunct="1"/>
            <a:r>
              <a:rPr lang="fa-IR" sz="1800" smtClean="0">
                <a:cs typeface="2 Zar" pitchFamily="2" charset="-78"/>
              </a:rPr>
              <a:t>یونان :  یونانی ها در چانه زنی طولانی و بحث کردن همراه با داشتن یک فنجان قهوه مشهورند.ایجاد یک رابطه شخصی صمیمانه با یونانی ها حائز اهمیت است .مباحث مربوط به امور بازرگانی در هنگام غروب و در میخانه محلی و در اغلب موراد با حضور همسر طرف  مذاکره ، صورت می گیرد .ایجاد یک رابطه تجاری بر مبنای اعتماد بسیار حائز اهمیت است .دولت نقش مهمی در تجارت ایفا میکند که این امر بدان معناست که فرد باید از طریق دیوانم سالاری دولتی پیش برود.کار وکسب ،امری بسیار شخصی است (پیوند ها یخانوادگیفپیوندهای سیاسیو پیوندهای تجاری). نحوه ارتباط افراد اغلب مهمتر از کیفیت خدمات و کالا است.در یونا حتی بعد از این که قرار داد منعقد شد ، نیز مذاکرات ادامه می یابد و تماس بعدی به منزله تکمیل سند قرار داد تلقی می شود .</a:t>
            </a:r>
            <a:endParaRPr lang="en-US" sz="1800" smtClean="0">
              <a:cs typeface="2 Zar" pitchFamily="2" charset="-78"/>
            </a:endParaRPr>
          </a:p>
          <a:p>
            <a:pPr algn="r" rtl="1" eaLnBrk="1" hangingPunct="1"/>
            <a:endParaRPr lang="en-US" sz="1800" smtClean="0">
              <a:cs typeface="2 Zar" pitchFamily="2" charset="-78"/>
            </a:endParaRPr>
          </a:p>
        </p:txBody>
      </p:sp>
      <p:sp>
        <p:nvSpPr>
          <p:cNvPr id="4" name="Slide Number Placeholder 3"/>
          <p:cNvSpPr>
            <a:spLocks noGrp="1"/>
          </p:cNvSpPr>
          <p:nvPr>
            <p:ph type="sldNum" sz="quarter" idx="12"/>
          </p:nvPr>
        </p:nvSpPr>
        <p:spPr/>
        <p:txBody>
          <a:bodyPr/>
          <a:lstStyle/>
          <a:p>
            <a:pPr>
              <a:defRPr/>
            </a:pPr>
            <a:fld id="{96AAEF31-E80D-4A0E-A8A0-5303E3707FD2}" type="slidenum">
              <a:rPr lang="en-US">
                <a:solidFill>
                  <a:prstClr val="black">
                    <a:tint val="95000"/>
                  </a:prstClr>
                </a:solidFill>
              </a:rPr>
              <a:pPr>
                <a:defRPr/>
              </a:pPr>
              <a:t>50</a:t>
            </a:fld>
            <a:endParaRPr lang="en-US" dirty="0">
              <a:solidFill>
                <a:prstClr val="black">
                  <a:tint val="95000"/>
                </a:prstClr>
              </a:solidFill>
            </a:endParaRPr>
          </a:p>
        </p:txBody>
      </p:sp>
    </p:spTree>
    <p:extLst>
      <p:ext uri="{BB962C8B-B14F-4D97-AF65-F5344CB8AC3E}">
        <p14:creationId xmlns:p14="http://schemas.microsoft.com/office/powerpoint/2010/main" val="1419750417"/>
      </p:ext>
    </p:extLst>
  </p:cSld>
  <p:clrMapOvr>
    <a:masterClrMapping/>
  </p:clrMapOvr>
  <p:transition>
    <p:newsflash/>
    <p:sndAc>
      <p:stSnd>
        <p:snd r:embed="rId3" name="wind.wav"/>
      </p:stSnd>
    </p:sndAc>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fa-IR" dirty="0" smtClean="0">
                <a:solidFill>
                  <a:schemeClr val="accent1">
                    <a:satMod val="150000"/>
                  </a:schemeClr>
                </a:solidFill>
                <a:cs typeface="2 Zar" pitchFamily="2" charset="-78"/>
              </a:rPr>
              <a:t>آداب و رسوم بازرگانی در سراسر جهان</a:t>
            </a:r>
            <a:endParaRPr lang="en-US" dirty="0">
              <a:solidFill>
                <a:schemeClr val="accent1">
                  <a:satMod val="150000"/>
                </a:schemeClr>
              </a:solidFill>
              <a:cs typeface="2 Zar" pitchFamily="2" charset="-78"/>
            </a:endParaRPr>
          </a:p>
        </p:txBody>
      </p:sp>
      <p:sp>
        <p:nvSpPr>
          <p:cNvPr id="41987" name="Content Placeholder 2"/>
          <p:cNvSpPr>
            <a:spLocks noGrp="1"/>
          </p:cNvSpPr>
          <p:nvPr>
            <p:ph idx="1"/>
          </p:nvPr>
        </p:nvSpPr>
        <p:spPr>
          <a:xfrm>
            <a:off x="457200" y="1447800"/>
            <a:ext cx="8229600" cy="5257800"/>
          </a:xfrm>
        </p:spPr>
        <p:txBody>
          <a:bodyPr/>
          <a:lstStyle/>
          <a:p>
            <a:pPr algn="r" rtl="1" eaLnBrk="1" hangingPunct="1"/>
            <a:r>
              <a:rPr lang="fa-IR" sz="2000" smtClean="0">
                <a:cs typeface="2 Zar" pitchFamily="2" charset="-78"/>
              </a:rPr>
              <a:t>گواتمالا : تعیین یک وقت براای نهار برای یک زمان خاص بدان معنی است که برخی مهمانان ممکن است ده دقیقه زودتر و برخی دیگر 45 دقیقه دیر تر برسند . </a:t>
            </a:r>
            <a:endParaRPr lang="en-US" sz="2000" smtClean="0">
              <a:cs typeface="2 Zar" pitchFamily="2" charset="-78"/>
            </a:endParaRPr>
          </a:p>
          <a:p>
            <a:pPr algn="r" rtl="1" eaLnBrk="1" hangingPunct="1"/>
            <a:r>
              <a:rPr lang="fa-IR" sz="2000" smtClean="0">
                <a:cs typeface="2 Zar" pitchFamily="2" charset="-78"/>
              </a:rPr>
              <a:t>پرتغال  :  فر باید برای ایجاد یک رابطه صمیمانه با شرکای تجاری پرتغالی خود مدت زمانی را اختصاص دهد . </a:t>
            </a:r>
            <a:endParaRPr lang="en-US" sz="2000" smtClean="0">
              <a:cs typeface="2 Zar" pitchFamily="2" charset="-78"/>
            </a:endParaRPr>
          </a:p>
          <a:p>
            <a:pPr algn="r" rtl="1" eaLnBrk="1" hangingPunct="1"/>
            <a:r>
              <a:rPr lang="fa-IR" sz="2000" smtClean="0">
                <a:cs typeface="2 Zar" pitchFamily="2" charset="-78"/>
              </a:rPr>
              <a:t>عربستان صعودی : تجارت به کندی و غیر رسمی صورت میگیرد و مرد سالار است . اگر فرد عربستانی را مجبور نمایید به جای مذاکره با شخص اصلی با نماینده ی او به گفتگو و معامله بنشیند ، به او توهین میشود . وقتی به منزل یک عرب سعودئی دعوت میشوید ، هرگز به خانم خانه گل یا هدیه ندهید . هرگز با دست چپ غذا نخورید یا چیزی ننویسید و هرگز از اسباب و اثاثیه ی منزلشان تعریف و تمجید نکنیدولی اگر به شما هدیه دادند از آن تعریف کنید . </a:t>
            </a:r>
            <a:endParaRPr lang="en-US" sz="2000" smtClean="0">
              <a:cs typeface="2 Zar" pitchFamily="2" charset="-78"/>
            </a:endParaRPr>
          </a:p>
          <a:p>
            <a:pPr algn="r" rtl="1" eaLnBrk="1" hangingPunct="1"/>
            <a:r>
              <a:rPr lang="fa-IR" sz="2000" smtClean="0">
                <a:cs typeface="2 Zar" pitchFamily="2" charset="-78"/>
              </a:rPr>
              <a:t>آفریقای جنوبی : تجار آفریقایی دوست دارند به هم قطاران خود در مورد مباحث سیاسی بحث کنند و عموما فوق العاده محافظ کارند . </a:t>
            </a:r>
            <a:endParaRPr lang="en-US" sz="2000" smtClean="0">
              <a:cs typeface="2 Zar" pitchFamily="2" charset="-78"/>
            </a:endParaRPr>
          </a:p>
          <a:p>
            <a:pPr algn="r" rtl="1" eaLnBrk="1" hangingPunct="1"/>
            <a:r>
              <a:rPr lang="fa-IR" sz="2000" smtClean="0">
                <a:cs typeface="2 Zar" pitchFamily="2" charset="-78"/>
              </a:rPr>
              <a:t>اسپانیا : کار اسپانیایی ها مدت ها طول میکشد و غالبا قرار ملاقات رعایت نمیشود و به موقع سر وعده نمی آیند . نهار تجاری بخش مهمی از انجام امور تجاری در اسپانیا است که با تشریفات زیادی همراه است . نهار ها از ساعت 5/2 تا 5 بعد از ظهر به درازا میکشد آنگاه تا ساعت 5/8 تا 9 شب کار انجام میشود . این نهار ها میتواند برای ایجاد رابطه مورد نیاز قبل از انجام کار تجاری استفاده شود . </a:t>
            </a:r>
            <a:endParaRPr lang="en-US" sz="2000" smtClean="0">
              <a:cs typeface="2 Zar" pitchFamily="2" charset="-78"/>
            </a:endParaRPr>
          </a:p>
          <a:p>
            <a:pPr algn="r" rtl="1" eaLnBrk="1" hangingPunct="1"/>
            <a:endParaRPr lang="en-US" sz="2000" smtClean="0">
              <a:cs typeface="2 Zar" pitchFamily="2" charset="-78"/>
            </a:endParaRPr>
          </a:p>
        </p:txBody>
      </p:sp>
      <p:sp>
        <p:nvSpPr>
          <p:cNvPr id="4" name="Slide Number Placeholder 3"/>
          <p:cNvSpPr>
            <a:spLocks noGrp="1"/>
          </p:cNvSpPr>
          <p:nvPr>
            <p:ph type="sldNum" sz="quarter" idx="12"/>
          </p:nvPr>
        </p:nvSpPr>
        <p:spPr/>
        <p:txBody>
          <a:bodyPr/>
          <a:lstStyle/>
          <a:p>
            <a:pPr>
              <a:defRPr/>
            </a:pPr>
            <a:fld id="{0598AFF5-074D-40EA-9F32-211B974A95BA}" type="slidenum">
              <a:rPr lang="en-US">
                <a:solidFill>
                  <a:prstClr val="black">
                    <a:tint val="95000"/>
                  </a:prstClr>
                </a:solidFill>
              </a:rPr>
              <a:pPr>
                <a:defRPr/>
              </a:pPr>
              <a:t>51</a:t>
            </a:fld>
            <a:endParaRPr lang="en-US" dirty="0">
              <a:solidFill>
                <a:prstClr val="black">
                  <a:tint val="95000"/>
                </a:prstClr>
              </a:solidFill>
            </a:endParaRPr>
          </a:p>
        </p:txBody>
      </p:sp>
    </p:spTree>
    <p:extLst>
      <p:ext uri="{BB962C8B-B14F-4D97-AF65-F5344CB8AC3E}">
        <p14:creationId xmlns:p14="http://schemas.microsoft.com/office/powerpoint/2010/main" val="3517164972"/>
      </p:ext>
    </p:extLst>
  </p:cSld>
  <p:clrMapOvr>
    <a:masterClrMapping/>
  </p:clrMapOvr>
  <p:transition>
    <p:newsflash/>
    <p:sndAc>
      <p:stSnd>
        <p:snd r:embed="rId3" name="wind.wav"/>
      </p:stSnd>
    </p:sndAc>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fa-IR" dirty="0" smtClean="0">
                <a:solidFill>
                  <a:schemeClr val="accent1">
                    <a:satMod val="150000"/>
                  </a:schemeClr>
                </a:solidFill>
                <a:cs typeface="2 Zar" pitchFamily="2" charset="-78"/>
              </a:rPr>
              <a:t>آداب و رسوم بازرگانی در سراسر جهان</a:t>
            </a:r>
            <a:endParaRPr lang="en-US" dirty="0">
              <a:solidFill>
                <a:schemeClr val="accent1">
                  <a:satMod val="150000"/>
                </a:schemeClr>
              </a:solidFill>
              <a:cs typeface="2 Zar" pitchFamily="2" charset="-78"/>
            </a:endParaRPr>
          </a:p>
        </p:txBody>
      </p:sp>
      <p:sp>
        <p:nvSpPr>
          <p:cNvPr id="43011" name="Content Placeholder 2"/>
          <p:cNvSpPr>
            <a:spLocks noGrp="1"/>
          </p:cNvSpPr>
          <p:nvPr>
            <p:ph idx="1"/>
          </p:nvPr>
        </p:nvSpPr>
        <p:spPr>
          <a:xfrm>
            <a:off x="457200" y="1447800"/>
            <a:ext cx="8229600" cy="5257800"/>
          </a:xfrm>
        </p:spPr>
        <p:txBody>
          <a:bodyPr/>
          <a:lstStyle/>
          <a:p>
            <a:pPr algn="r" rtl="1" eaLnBrk="1" hangingPunct="1"/>
            <a:r>
              <a:rPr lang="fa-IR" sz="1900" smtClean="0">
                <a:cs typeface="2 Zar" pitchFamily="2" charset="-78"/>
              </a:rPr>
              <a:t>تایلند : سلام احوال پرسی سنتی تایلندی </a:t>
            </a:r>
            <a:r>
              <a:rPr lang="en-US" sz="1900" smtClean="0">
                <a:cs typeface="2 Zar" pitchFamily="2" charset="-78"/>
              </a:rPr>
              <a:t>wai </a:t>
            </a:r>
            <a:r>
              <a:rPr lang="fa-IR" sz="1900" smtClean="0">
                <a:cs typeface="2 Zar" pitchFamily="2" charset="-78"/>
              </a:rPr>
              <a:t> است ، که با قرار دادن دو دست در کنار یکدیگر در حالتی شبیه آنچه یک نمازگذار انجام میدهد و به آرامی تعظیم میکند ، صورت میگیرد . این حرکت به معنای (سپاسگذاری ) ( متاسفم ) و همینطور (سلام ) است . بالاتر بردن دست دال بر احترام بیشتر است . در عین حال ، نوک انگشتان نباید هرگز از سطح چشم بالاتر برود . قصور در برگرداندن </a:t>
            </a:r>
            <a:r>
              <a:rPr lang="en-US" sz="1900" smtClean="0">
                <a:cs typeface="2 Zar" pitchFamily="2" charset="-78"/>
              </a:rPr>
              <a:t>WAI </a:t>
            </a:r>
            <a:r>
              <a:rPr lang="fa-IR" sz="1900" smtClean="0">
                <a:cs typeface="2 Zar" pitchFamily="2" charset="-78"/>
              </a:rPr>
              <a:t>بی ادبی تلقی میشود و معادل امتناع از دست دادن در غرب است . در تایلند ، گذاشتن بازو پشت یک صندلی که فردی در آن نشسته است نوعی توهین تلقی میشود و مردان و زنان در ملا عام از ابراز احساسات نسبت به یکدیگر اجتناب کنند . نام کوچک استفاده میشود . و نام خانوادگی برای ضرورت های خیلی رسمی یا در نامه یا نوشته ها بکار برده میشود .</a:t>
            </a:r>
            <a:endParaRPr lang="en-US" sz="1900" smtClean="0">
              <a:cs typeface="2 Zar" pitchFamily="2" charset="-78"/>
            </a:endParaRPr>
          </a:p>
          <a:p>
            <a:pPr algn="r" rtl="1" eaLnBrk="1" hangingPunct="1"/>
            <a:r>
              <a:rPr lang="fa-IR" sz="1900" smtClean="0">
                <a:cs typeface="2 Zar" pitchFamily="2" charset="-78"/>
              </a:rPr>
              <a:t>بریتانیا :  در بریتانیا هرگز مچ یک پای خود را روی زانوی پای دیگر نگذارید  بلکه باید یک پای خود را روی پای دیگر قرار داده و بنشینید . از لم دادن و گذاشتن بازو روی شانه های فرد تازه آشنا پرهیز نمایید . از عناوین استفاده کنید مگر استفاده از نام کوچک پیشنهاد شود . هدیه دادن در انگلیس یک رسم متداول نیست . انگلیسی ها بسیار با تربیت و محتاط هستند ، آنها رفتار های جاه طلبانه  و تهاجمی را تایید نمیکنند . از بکار گیری شیوه های سخت در فروش ناراحت میشوند . در مورد مقام یا وضعیت مالی خود لاف نمیزنند و مذاکره کنندگان خوبی هستند و بطور کلی اهمیت زیادی برای چانه زنی قایل نیستند . </a:t>
            </a:r>
            <a:endParaRPr lang="en-US" sz="1900" smtClean="0">
              <a:cs typeface="2 Zar" pitchFamily="2" charset="-78"/>
            </a:endParaRPr>
          </a:p>
          <a:p>
            <a:pPr algn="r" rtl="1" eaLnBrk="1" hangingPunct="1"/>
            <a:r>
              <a:rPr lang="fa-IR" sz="1900" smtClean="0">
                <a:cs typeface="2 Zar" pitchFamily="2" charset="-78"/>
              </a:rPr>
              <a:t>آمریکا: آمریکایی ها غالبا احساس میکنند که شیوه ی موشکافانه اروپایی برای ایجاد روابط شخصی با شرکا تجاری ، روند کار و کسب تجاری را کند میکنند ، آنها بر این باورند که زمان پول است و اروپاییان زمان را تلف میکنند . اول کارو کسب و چنانچه اصولا ضرورتی ایجاب میکند دوستی و تفریح پس از انجام کار . </a:t>
            </a:r>
            <a:endParaRPr lang="en-US" sz="1900" smtClean="0">
              <a:cs typeface="2 Zar" pitchFamily="2" charset="-78"/>
            </a:endParaRPr>
          </a:p>
          <a:p>
            <a:pPr algn="r" rtl="1" eaLnBrk="1" hangingPunct="1"/>
            <a:endParaRPr lang="en-US" sz="1900" smtClean="0">
              <a:cs typeface="2 Zar" pitchFamily="2" charset="-78"/>
            </a:endParaRPr>
          </a:p>
        </p:txBody>
      </p:sp>
      <p:sp>
        <p:nvSpPr>
          <p:cNvPr id="4" name="Slide Number Placeholder 3"/>
          <p:cNvSpPr>
            <a:spLocks noGrp="1"/>
          </p:cNvSpPr>
          <p:nvPr>
            <p:ph type="sldNum" sz="quarter" idx="12"/>
          </p:nvPr>
        </p:nvSpPr>
        <p:spPr/>
        <p:txBody>
          <a:bodyPr/>
          <a:lstStyle/>
          <a:p>
            <a:pPr>
              <a:defRPr/>
            </a:pPr>
            <a:fld id="{007005E5-2E03-4D49-82A6-3154B1CF74FD}" type="slidenum">
              <a:rPr lang="en-US">
                <a:solidFill>
                  <a:prstClr val="black">
                    <a:tint val="95000"/>
                  </a:prstClr>
                </a:solidFill>
              </a:rPr>
              <a:pPr>
                <a:defRPr/>
              </a:pPr>
              <a:t>52</a:t>
            </a:fld>
            <a:endParaRPr lang="en-US" dirty="0">
              <a:solidFill>
                <a:prstClr val="black">
                  <a:tint val="95000"/>
                </a:prstClr>
              </a:solidFill>
            </a:endParaRPr>
          </a:p>
        </p:txBody>
      </p:sp>
    </p:spTree>
    <p:extLst>
      <p:ext uri="{BB962C8B-B14F-4D97-AF65-F5344CB8AC3E}">
        <p14:creationId xmlns:p14="http://schemas.microsoft.com/office/powerpoint/2010/main" val="3435907536"/>
      </p:ext>
    </p:extLst>
  </p:cSld>
  <p:clrMapOvr>
    <a:masterClrMapping/>
  </p:clrMapOvr>
  <p:transition>
    <p:newsflash/>
    <p:sndAc>
      <p:stSnd>
        <p:snd r:embed="rId3" name="wind.wav"/>
      </p:stSnd>
    </p:sndAc>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6000" b="1" dirty="0">
                <a:solidFill>
                  <a:srgbClr val="FF0000"/>
                </a:solidFill>
                <a:cs typeface="2  Bardiya" panose="00000400000000000000" pitchFamily="2" charset="-78"/>
              </a:rPr>
              <a:t>جمع بندی</a:t>
            </a:r>
          </a:p>
        </p:txBody>
      </p:sp>
      <p:sp>
        <p:nvSpPr>
          <p:cNvPr id="3" name="Content Placeholder 2"/>
          <p:cNvSpPr>
            <a:spLocks noGrp="1"/>
          </p:cNvSpPr>
          <p:nvPr>
            <p:ph idx="1"/>
          </p:nvPr>
        </p:nvSpPr>
        <p:spPr>
          <a:xfrm>
            <a:off x="827485" y="1665965"/>
            <a:ext cx="6710642" cy="4582437"/>
          </a:xfrm>
        </p:spPr>
        <p:txBody>
          <a:bodyPr>
            <a:normAutofit/>
          </a:bodyPr>
          <a:lstStyle/>
          <a:p>
            <a:pPr marL="438912" indent="-320040">
              <a:spcBef>
                <a:spcPts val="0"/>
              </a:spcBef>
              <a:buFont typeface="Wingdings 2"/>
              <a:buChar char=""/>
              <a:defRPr/>
            </a:pPr>
            <a:r>
              <a:rPr lang="fa-IR" sz="3200" dirty="0">
                <a:cs typeface="2  Mitra" panose="00000400000000000000" pitchFamily="2" charset="-78"/>
              </a:rPr>
              <a:t>در مورد تک تک همتایان و نیز شرایط و اوضاع و احوال موجود کار کنید و اطلاعات کافی کسب </a:t>
            </a:r>
            <a:r>
              <a:rPr lang="fa-IR" sz="3200" dirty="0" smtClean="0">
                <a:cs typeface="2  Mitra" panose="00000400000000000000" pitchFamily="2" charset="-78"/>
              </a:rPr>
              <a:t>نمایید</a:t>
            </a:r>
            <a:endParaRPr lang="en-US" sz="3200" dirty="0">
              <a:cs typeface="2  Mitra" panose="00000400000000000000" pitchFamily="2" charset="-78"/>
            </a:endParaRPr>
          </a:p>
          <a:p>
            <a:pPr marL="438912" indent="-320040">
              <a:spcBef>
                <a:spcPts val="0"/>
              </a:spcBef>
              <a:buFont typeface="Wingdings 2"/>
              <a:buChar char=""/>
              <a:defRPr/>
            </a:pPr>
            <a:r>
              <a:rPr lang="fa-IR" sz="3200" dirty="0">
                <a:cs typeface="2  Mitra" panose="00000400000000000000" pitchFamily="2" charset="-78"/>
              </a:rPr>
              <a:t>هوشیار و تیز هوش باشید و برای افراد مختلف ، رفتارهای مناسب آنها را </a:t>
            </a:r>
            <a:r>
              <a:rPr lang="fa-IR" sz="3200" dirty="0" smtClean="0">
                <a:cs typeface="2  Mitra" panose="00000400000000000000" pitchFamily="2" charset="-78"/>
              </a:rPr>
              <a:t>ارائه </a:t>
            </a:r>
            <a:r>
              <a:rPr lang="fa-IR" sz="3200" dirty="0">
                <a:cs typeface="2  Mitra" panose="00000400000000000000" pitchFamily="2" charset="-78"/>
              </a:rPr>
              <a:t>دهید.</a:t>
            </a:r>
            <a:endParaRPr lang="en-US" sz="3200" dirty="0">
              <a:cs typeface="2  Mitra" panose="00000400000000000000" pitchFamily="2" charset="-78"/>
            </a:endParaRPr>
          </a:p>
          <a:p>
            <a:pPr marL="438912" indent="-320040">
              <a:spcBef>
                <a:spcPts val="0"/>
              </a:spcBef>
              <a:buFont typeface="Wingdings 2"/>
              <a:buChar char=""/>
              <a:defRPr/>
            </a:pPr>
            <a:r>
              <a:rPr lang="fa-IR" sz="3200" dirty="0">
                <a:cs typeface="2  Mitra" panose="00000400000000000000" pitchFamily="2" charset="-78"/>
              </a:rPr>
              <a:t>از همتای خود برای انجام کارهایی که مورد علاقه هر دو شما هستند،دعوت کنید.(مثلاً با هم به بازی گلف بروید)</a:t>
            </a:r>
            <a:endParaRPr lang="en-US" sz="3200" dirty="0">
              <a:cs typeface="2  Mitra" panose="00000400000000000000" pitchFamily="2" charset="-78"/>
            </a:endParaRPr>
          </a:p>
          <a:p>
            <a:pPr marL="438912" indent="-320040">
              <a:spcBef>
                <a:spcPts val="0"/>
              </a:spcBef>
              <a:buFont typeface="Wingdings 2"/>
              <a:buChar char=""/>
              <a:defRPr/>
            </a:pPr>
            <a:r>
              <a:rPr lang="fa-IR" sz="3200" dirty="0">
                <a:cs typeface="2  Mitra" panose="00000400000000000000" pitchFamily="2" charset="-78"/>
              </a:rPr>
              <a:t>اینها نمونه هایی (نه فهرست کامل) از نگرشها و رفتارهایی است به وسیله مذاکره کنند در استراتژی مذاکره استفاده می گردد.</a:t>
            </a:r>
            <a:endParaRPr lang="en-US" sz="3200" dirty="0">
              <a:cs typeface="2  Mitra" panose="00000400000000000000" pitchFamily="2" charset="-78"/>
            </a:endParaRPr>
          </a:p>
        </p:txBody>
      </p:sp>
      <p:pic>
        <p:nvPicPr>
          <p:cNvPr id="4" name="Picture 3"/>
          <p:cNvPicPr>
            <a:picLocks noChangeAspect="1"/>
          </p:cNvPicPr>
          <p:nvPr/>
        </p:nvPicPr>
        <p:blipFill>
          <a:blip r:embed="rId2"/>
          <a:stretch>
            <a:fillRect/>
          </a:stretch>
        </p:blipFill>
        <p:spPr>
          <a:xfrm>
            <a:off x="1" y="5919138"/>
            <a:ext cx="1069941" cy="938865"/>
          </a:xfrm>
          <a:prstGeom prst="rect">
            <a:avLst/>
          </a:prstGeom>
        </p:spPr>
      </p:pic>
    </p:spTree>
    <p:extLst>
      <p:ext uri="{BB962C8B-B14F-4D97-AF65-F5344CB8AC3E}">
        <p14:creationId xmlns:p14="http://schemas.microsoft.com/office/powerpoint/2010/main" val="404455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rrowheads="1"/>
          </p:cNvSpPr>
          <p:nvPr>
            <p:ph type="title"/>
          </p:nvPr>
        </p:nvSpPr>
        <p:spPr>
          <a:xfrm>
            <a:off x="303213" y="229100"/>
            <a:ext cx="8509000" cy="881063"/>
          </a:xfrm>
        </p:spPr>
        <p:txBody>
          <a:bodyPr/>
          <a:lstStyle/>
          <a:p>
            <a:r>
              <a:rPr lang="fa-IR">
                <a:cs typeface="B Titr" pitchFamily="2" charset="-78"/>
              </a:rPr>
              <a:t>مهارتهاي مذاكره</a:t>
            </a:r>
            <a:endParaRPr lang="en-US">
              <a:cs typeface="B Titr" pitchFamily="2" charset="-78"/>
            </a:endParaRPr>
          </a:p>
        </p:txBody>
      </p:sp>
      <p:sp>
        <p:nvSpPr>
          <p:cNvPr id="110595" name="Rectangle 3"/>
          <p:cNvSpPr>
            <a:spLocks noGrp="1" noRot="1" noChangeArrowheads="1"/>
          </p:cNvSpPr>
          <p:nvPr>
            <p:ph type="body" idx="1"/>
          </p:nvPr>
        </p:nvSpPr>
        <p:spPr>
          <a:xfrm>
            <a:off x="838201" y="1484318"/>
            <a:ext cx="8007350" cy="5373687"/>
          </a:xfrm>
        </p:spPr>
        <p:txBody>
          <a:bodyPr/>
          <a:lstStyle/>
          <a:p>
            <a:pPr>
              <a:lnSpc>
                <a:spcPct val="90000"/>
              </a:lnSpc>
            </a:pPr>
            <a:r>
              <a:rPr lang="ar-SA" sz="2800" b="1">
                <a:cs typeface="B Mitra" pitchFamily="2" charset="-78"/>
              </a:rPr>
              <a:t>آشنايي بافرهنگها</a:t>
            </a:r>
            <a:endParaRPr lang="fa-IR" sz="2800" b="1">
              <a:cs typeface="B Mitra" pitchFamily="2" charset="-78"/>
            </a:endParaRPr>
          </a:p>
          <a:p>
            <a:pPr>
              <a:lnSpc>
                <a:spcPct val="90000"/>
              </a:lnSpc>
            </a:pPr>
            <a:r>
              <a:rPr lang="ar-SA" sz="2800" b="1">
                <a:cs typeface="B Mitra" pitchFamily="2" charset="-78"/>
              </a:rPr>
              <a:t>انتخاب محل مذاكره</a:t>
            </a:r>
            <a:endParaRPr lang="fa-IR" sz="2800" b="1">
              <a:cs typeface="B Mitra" pitchFamily="2" charset="-78"/>
            </a:endParaRPr>
          </a:p>
          <a:p>
            <a:pPr>
              <a:lnSpc>
                <a:spcPct val="90000"/>
              </a:lnSpc>
            </a:pPr>
            <a:r>
              <a:rPr lang="ar-SA" sz="2800" b="1">
                <a:cs typeface="B Mitra" pitchFamily="2" charset="-78"/>
              </a:rPr>
              <a:t>آراستگي ظاهر</a:t>
            </a:r>
            <a:endParaRPr lang="fa-IR" sz="2800" b="1">
              <a:cs typeface="B Mitra" pitchFamily="2" charset="-78"/>
            </a:endParaRPr>
          </a:p>
          <a:p>
            <a:pPr>
              <a:lnSpc>
                <a:spcPct val="90000"/>
              </a:lnSpc>
            </a:pPr>
            <a:r>
              <a:rPr lang="ar-SA" sz="2800" b="1">
                <a:cs typeface="B Mitra" pitchFamily="2" charset="-78"/>
              </a:rPr>
              <a:t>رعايت ادب واحترام</a:t>
            </a:r>
            <a:r>
              <a:rPr lang="fa-IR" sz="2800" b="1">
                <a:cs typeface="B Mitra" pitchFamily="2" charset="-78"/>
              </a:rPr>
              <a:t>  </a:t>
            </a:r>
            <a:r>
              <a:rPr lang="ar-SA" sz="2800" b="1">
                <a:cs typeface="B Mitra" pitchFamily="2" charset="-78"/>
              </a:rPr>
              <a:t>(حريمها وحرمتها)</a:t>
            </a:r>
            <a:endParaRPr lang="fa-IR" sz="2800" b="1">
              <a:cs typeface="B Mitra" pitchFamily="2" charset="-78"/>
            </a:endParaRPr>
          </a:p>
          <a:p>
            <a:pPr>
              <a:lnSpc>
                <a:spcPct val="90000"/>
              </a:lnSpc>
            </a:pPr>
            <a:r>
              <a:rPr lang="ar-SA" sz="2800" b="1">
                <a:cs typeface="B Mitra" pitchFamily="2" charset="-78"/>
              </a:rPr>
              <a:t>آشنايي با روانشناسي</a:t>
            </a:r>
            <a:endParaRPr lang="fa-IR" sz="2800" b="1">
              <a:cs typeface="B Mitra" pitchFamily="2" charset="-78"/>
            </a:endParaRPr>
          </a:p>
          <a:p>
            <a:pPr>
              <a:lnSpc>
                <a:spcPct val="90000"/>
              </a:lnSpc>
            </a:pPr>
            <a:r>
              <a:rPr lang="ar-SA" sz="2800" b="1">
                <a:cs typeface="B Mitra" pitchFamily="2" charset="-78"/>
              </a:rPr>
              <a:t>برقراري ارتباط موثر</a:t>
            </a:r>
            <a:endParaRPr lang="fa-IR" sz="2800" b="1">
              <a:cs typeface="B Mitra" pitchFamily="2" charset="-78"/>
            </a:endParaRPr>
          </a:p>
          <a:p>
            <a:pPr>
              <a:lnSpc>
                <a:spcPct val="90000"/>
              </a:lnSpc>
            </a:pPr>
            <a:r>
              <a:rPr lang="ar-SA" sz="2800" b="1">
                <a:cs typeface="B Mitra" pitchFamily="2" charset="-78"/>
              </a:rPr>
              <a:t>هنر سخنوري</a:t>
            </a:r>
            <a:endParaRPr lang="fa-IR" sz="2800" b="1">
              <a:cs typeface="B Mitra" pitchFamily="2" charset="-78"/>
            </a:endParaRPr>
          </a:p>
          <a:p>
            <a:pPr>
              <a:lnSpc>
                <a:spcPct val="90000"/>
              </a:lnSpc>
            </a:pPr>
            <a:r>
              <a:rPr lang="ar-SA" sz="2800" b="1">
                <a:cs typeface="B Mitra" pitchFamily="2" charset="-78"/>
              </a:rPr>
              <a:t>چهره شناسي</a:t>
            </a:r>
            <a:endParaRPr lang="fa-IR" sz="2800" b="1">
              <a:cs typeface="B Mitra" pitchFamily="2" charset="-78"/>
            </a:endParaRPr>
          </a:p>
          <a:p>
            <a:pPr>
              <a:lnSpc>
                <a:spcPct val="90000"/>
              </a:lnSpc>
            </a:pPr>
            <a:r>
              <a:rPr lang="ar-SA" sz="2800" b="1">
                <a:cs typeface="B Mitra" pitchFamily="2" charset="-78"/>
              </a:rPr>
              <a:t>زبان بدن</a:t>
            </a:r>
            <a:endParaRPr lang="fa-IR" sz="2800" b="1">
              <a:cs typeface="B Mitra" pitchFamily="2" charset="-78"/>
            </a:endParaRPr>
          </a:p>
          <a:p>
            <a:pPr algn="ctr">
              <a:lnSpc>
                <a:spcPct val="90000"/>
              </a:lnSpc>
              <a:buFont typeface="Wingdings" pitchFamily="2" charset="2"/>
              <a:buNone/>
            </a:pPr>
            <a:r>
              <a:rPr lang="ar-SA" sz="2800" b="1">
                <a:cs typeface="B Mitra" pitchFamily="2" charset="-78"/>
              </a:rPr>
              <a:t>آنچه درشناخت بيشترمخاطب </a:t>
            </a:r>
            <a:r>
              <a:rPr lang="fa-IR" sz="2800" b="1">
                <a:cs typeface="B Mitra" pitchFamily="2" charset="-78"/>
              </a:rPr>
              <a:t> و ارتباط موثرتر </a:t>
            </a:r>
            <a:r>
              <a:rPr lang="ar-SA" sz="2800" b="1">
                <a:cs typeface="B Mitra" pitchFamily="2" charset="-78"/>
              </a:rPr>
              <a:t>به ما كمك كندمارا يگ گام به موفقييت نزديكترخواهدكرد.</a:t>
            </a:r>
            <a:endParaRPr lang="en-US" sz="2800" b="1">
              <a:cs typeface="B Mitra" pitchFamily="2" charset="-78"/>
            </a:endParaRPr>
          </a:p>
        </p:txBody>
      </p:sp>
    </p:spTree>
    <p:extLst>
      <p:ext uri="{BB962C8B-B14F-4D97-AF65-F5344CB8AC3E}">
        <p14:creationId xmlns:p14="http://schemas.microsoft.com/office/powerpoint/2010/main" val="12715620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10595">
                                            <p:txEl>
                                              <p:pRg st="9" end="9"/>
                                            </p:txEl>
                                          </p:spTgt>
                                        </p:tgtEl>
                                        <p:attrNameLst>
                                          <p:attrName>style.visibility</p:attrName>
                                        </p:attrNameLst>
                                      </p:cBhvr>
                                      <p:to>
                                        <p:strVal val="visible"/>
                                      </p:to>
                                    </p:set>
                                    <p:anim calcmode="lin" valueType="num">
                                      <p:cBhvr>
                                        <p:cTn id="7" dur="1000" fill="hold"/>
                                        <p:tgtEl>
                                          <p:spTgt spid="110595">
                                            <p:txEl>
                                              <p:pRg st="9" end="9"/>
                                            </p:txEl>
                                          </p:spTgt>
                                        </p:tgtEl>
                                        <p:attrNameLst>
                                          <p:attrName>ppt_x</p:attrName>
                                        </p:attrNameLst>
                                      </p:cBhvr>
                                      <p:tavLst>
                                        <p:tav tm="0">
                                          <p:val>
                                            <p:strVal val="#ppt_x-.2"/>
                                          </p:val>
                                        </p:tav>
                                        <p:tav tm="100000">
                                          <p:val>
                                            <p:strVal val="#ppt_x"/>
                                          </p:val>
                                        </p:tav>
                                      </p:tavLst>
                                    </p:anim>
                                    <p:anim calcmode="lin" valueType="num">
                                      <p:cBhvr>
                                        <p:cTn id="8" dur="1000" fill="hold"/>
                                        <p:tgtEl>
                                          <p:spTgt spid="110595">
                                            <p:txEl>
                                              <p:pRg st="9" end="9"/>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059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38912" indent="-320040" algn="ctr">
              <a:spcBef>
                <a:spcPts val="0"/>
              </a:spcBef>
              <a:defRPr/>
            </a:pPr>
            <a:r>
              <a:rPr lang="fa-IR" sz="6000" b="1" dirty="0">
                <a:solidFill>
                  <a:srgbClr val="FF0000"/>
                </a:solidFill>
                <a:cs typeface="2  Bardiya" panose="00000400000000000000" pitchFamily="2" charset="-78"/>
              </a:rPr>
              <a:t>انواع مذاکره</a:t>
            </a:r>
          </a:p>
        </p:txBody>
      </p:sp>
      <p:sp>
        <p:nvSpPr>
          <p:cNvPr id="3" name="Content Placeholder 2"/>
          <p:cNvSpPr>
            <a:spLocks noGrp="1"/>
          </p:cNvSpPr>
          <p:nvPr>
            <p:ph idx="1"/>
          </p:nvPr>
        </p:nvSpPr>
        <p:spPr>
          <a:xfrm>
            <a:off x="376031" y="1451669"/>
            <a:ext cx="7741085" cy="5237230"/>
          </a:xfrm>
        </p:spPr>
        <p:txBody>
          <a:bodyPr>
            <a:normAutofit lnSpcReduction="10000"/>
          </a:bodyPr>
          <a:lstStyle/>
          <a:p>
            <a:pPr marL="118872" indent="0">
              <a:spcBef>
                <a:spcPts val="0"/>
              </a:spcBef>
              <a:buNone/>
              <a:defRPr/>
            </a:pPr>
            <a:endParaRPr lang="fa-IR" sz="2800" b="1" dirty="0">
              <a:solidFill>
                <a:srgbClr val="FF0000"/>
              </a:solidFill>
              <a:cs typeface="B Mitra" pitchFamily="2" charset="-78"/>
            </a:endParaRPr>
          </a:p>
          <a:p>
            <a:pPr marL="438912" indent="-320040">
              <a:spcBef>
                <a:spcPts val="0"/>
              </a:spcBef>
              <a:buFont typeface="Wingdings 2"/>
              <a:buChar char=""/>
              <a:defRPr/>
            </a:pPr>
            <a:r>
              <a:rPr lang="fa-IR" sz="2800" b="1" dirty="0">
                <a:solidFill>
                  <a:srgbClr val="00B050"/>
                </a:solidFill>
                <a:cs typeface="B Mitra" pitchFamily="2" charset="-78"/>
              </a:rPr>
              <a:t>الف) مذاكره رسمي</a:t>
            </a:r>
          </a:p>
          <a:p>
            <a:pPr marL="438912" indent="-320040">
              <a:spcBef>
                <a:spcPts val="0"/>
              </a:spcBef>
              <a:buNone/>
              <a:defRPr/>
            </a:pPr>
            <a:endParaRPr lang="fa-IR" sz="2400" b="1" dirty="0">
              <a:cs typeface="B Mitra" pitchFamily="2" charset="-78"/>
            </a:endParaRPr>
          </a:p>
          <a:p>
            <a:pPr marL="438912" indent="-320040">
              <a:spcBef>
                <a:spcPts val="0"/>
              </a:spcBef>
              <a:buNone/>
              <a:defRPr/>
            </a:pPr>
            <a:r>
              <a:rPr lang="fa-IR" sz="2400" dirty="0">
                <a:cs typeface="B Mitra" pitchFamily="2" charset="-78"/>
              </a:rPr>
              <a:t>1- تعيين اهداف مذاكره</a:t>
            </a:r>
          </a:p>
          <a:p>
            <a:pPr marL="438912" indent="-320040">
              <a:spcBef>
                <a:spcPts val="0"/>
              </a:spcBef>
              <a:buNone/>
              <a:defRPr/>
            </a:pPr>
            <a:r>
              <a:rPr lang="fa-IR" sz="2400" dirty="0">
                <a:cs typeface="B Mitra" pitchFamily="2" charset="-78"/>
              </a:rPr>
              <a:t>2- </a:t>
            </a:r>
            <a:r>
              <a:rPr lang="fa-IR" sz="2400" dirty="0" smtClean="0">
                <a:cs typeface="B Mitra" pitchFamily="2" charset="-78"/>
              </a:rPr>
              <a:t>جمع‌آوری </a:t>
            </a:r>
            <a:r>
              <a:rPr lang="fa-IR" sz="2400" dirty="0">
                <a:cs typeface="B Mitra" pitchFamily="2" charset="-78"/>
              </a:rPr>
              <a:t>اطلاعات و اسناد</a:t>
            </a:r>
          </a:p>
          <a:p>
            <a:pPr marL="438912" indent="-320040">
              <a:spcBef>
                <a:spcPts val="0"/>
              </a:spcBef>
              <a:buNone/>
              <a:defRPr/>
            </a:pPr>
            <a:r>
              <a:rPr lang="fa-IR" sz="2400" dirty="0">
                <a:cs typeface="B Mitra" pitchFamily="2" charset="-78"/>
              </a:rPr>
              <a:t>3- شناسايي و ارتباط با سازمان‌هاي تأمين كننده هدف</a:t>
            </a:r>
          </a:p>
          <a:p>
            <a:pPr marL="438912" indent="-320040">
              <a:spcBef>
                <a:spcPts val="0"/>
              </a:spcBef>
              <a:buNone/>
              <a:defRPr/>
            </a:pPr>
            <a:r>
              <a:rPr lang="fa-IR" sz="2400" dirty="0">
                <a:cs typeface="B Mitra" pitchFamily="2" charset="-78"/>
              </a:rPr>
              <a:t>4- شناسايي خصوصيات شخصيتي و سازماني طرف مذاكره</a:t>
            </a:r>
          </a:p>
          <a:p>
            <a:pPr marL="438912" indent="-320040">
              <a:spcBef>
                <a:spcPts val="0"/>
              </a:spcBef>
              <a:buNone/>
              <a:defRPr/>
            </a:pPr>
            <a:r>
              <a:rPr lang="fa-IR" sz="2400" dirty="0">
                <a:cs typeface="B Mitra" pitchFamily="2" charset="-78"/>
              </a:rPr>
              <a:t>5- ارزيابي نقاط ضعف و قوت خود و طرف</a:t>
            </a:r>
          </a:p>
          <a:p>
            <a:pPr marL="438912" indent="-320040">
              <a:spcBef>
                <a:spcPts val="0"/>
              </a:spcBef>
              <a:buNone/>
              <a:defRPr/>
            </a:pPr>
            <a:r>
              <a:rPr lang="fa-IR" sz="2400" dirty="0">
                <a:cs typeface="B Mitra" pitchFamily="2" charset="-78"/>
              </a:rPr>
              <a:t>6- تعيين دستور جلسه و محل مذاكره</a:t>
            </a:r>
          </a:p>
          <a:p>
            <a:pPr marL="438912" indent="-320040">
              <a:spcBef>
                <a:spcPts val="0"/>
              </a:spcBef>
              <a:buNone/>
              <a:defRPr/>
            </a:pPr>
            <a:r>
              <a:rPr lang="fa-IR" sz="2400" dirty="0">
                <a:cs typeface="B Mitra" pitchFamily="2" charset="-78"/>
              </a:rPr>
              <a:t>7- تعيين حدود اختيارات و تركيب اعضاء گروه مذاكره</a:t>
            </a:r>
          </a:p>
          <a:p>
            <a:pPr marL="438912" indent="-320040">
              <a:spcBef>
                <a:spcPts val="0"/>
              </a:spcBef>
              <a:buNone/>
              <a:defRPr/>
            </a:pPr>
            <a:r>
              <a:rPr lang="fa-IR" sz="2400" dirty="0">
                <a:cs typeface="B Mitra" pitchFamily="2" charset="-78"/>
              </a:rPr>
              <a:t>8- تعيين روش مذاكره</a:t>
            </a:r>
          </a:p>
          <a:p>
            <a:pPr marL="438912" indent="-320040">
              <a:spcBef>
                <a:spcPts val="0"/>
              </a:spcBef>
              <a:buNone/>
              <a:defRPr/>
            </a:pPr>
            <a:r>
              <a:rPr lang="fa-IR" sz="2400" dirty="0">
                <a:cs typeface="B Mitra" pitchFamily="2" charset="-78"/>
              </a:rPr>
              <a:t>9- روياروئي و گفت و شنود (تبيين خواسته، ارتباط مؤثر، كاربرد اصول پيشرفته مذاكره)</a:t>
            </a:r>
          </a:p>
          <a:p>
            <a:pPr marL="438912" indent="-320040">
              <a:spcBef>
                <a:spcPts val="0"/>
              </a:spcBef>
              <a:buNone/>
              <a:defRPr/>
            </a:pPr>
            <a:r>
              <a:rPr lang="fa-IR" sz="2400" dirty="0">
                <a:cs typeface="B Mitra" pitchFamily="2" charset="-78"/>
              </a:rPr>
              <a:t>10- پذيرش و توافق</a:t>
            </a:r>
          </a:p>
          <a:p>
            <a:pPr marL="438912" indent="-320040">
              <a:spcBef>
                <a:spcPts val="0"/>
              </a:spcBef>
              <a:buNone/>
              <a:defRPr/>
            </a:pPr>
            <a:r>
              <a:rPr lang="fa-IR" sz="2400" dirty="0">
                <a:cs typeface="B Mitra" pitchFamily="2" charset="-78"/>
              </a:rPr>
              <a:t>11- امضاء </a:t>
            </a:r>
            <a:endParaRPr lang="en-US" sz="2400" dirty="0">
              <a:cs typeface="B Mitra"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 y="5917550"/>
            <a:ext cx="1070975" cy="940450"/>
          </a:xfrm>
          <a:prstGeom prst="rect">
            <a:avLst/>
          </a:prstGeom>
        </p:spPr>
      </p:pic>
    </p:spTree>
    <p:extLst>
      <p:ext uri="{BB962C8B-B14F-4D97-AF65-F5344CB8AC3E}">
        <p14:creationId xmlns:p14="http://schemas.microsoft.com/office/powerpoint/2010/main" val="3087076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6000" b="1" dirty="0">
                <a:solidFill>
                  <a:srgbClr val="FF0000"/>
                </a:solidFill>
                <a:cs typeface="2  Bardiya" panose="00000400000000000000" pitchFamily="2" charset="-78"/>
              </a:rPr>
              <a:t>انواع مذاكره</a:t>
            </a:r>
          </a:p>
        </p:txBody>
      </p:sp>
      <p:sp>
        <p:nvSpPr>
          <p:cNvPr id="3" name="Content Placeholder 2"/>
          <p:cNvSpPr>
            <a:spLocks noGrp="1"/>
          </p:cNvSpPr>
          <p:nvPr>
            <p:ph idx="1"/>
          </p:nvPr>
        </p:nvSpPr>
        <p:spPr>
          <a:xfrm>
            <a:off x="484584" y="1453019"/>
            <a:ext cx="7838962" cy="5298510"/>
          </a:xfrm>
        </p:spPr>
        <p:txBody>
          <a:bodyPr>
            <a:normAutofit fontScale="55000" lnSpcReduction="20000"/>
          </a:bodyPr>
          <a:lstStyle/>
          <a:p>
            <a:pPr marL="438912" indent="-320040">
              <a:spcBef>
                <a:spcPts val="0"/>
              </a:spcBef>
              <a:buFont typeface="Wingdings 2"/>
              <a:buChar char=""/>
              <a:defRPr/>
            </a:pPr>
            <a:r>
              <a:rPr lang="fa-IR" sz="2900" b="1" dirty="0">
                <a:solidFill>
                  <a:schemeClr val="bg1">
                    <a:lumMod val="95000"/>
                    <a:lumOff val="5000"/>
                  </a:schemeClr>
                </a:solidFill>
                <a:effectLst>
                  <a:outerShdw blurRad="50800" dist="38100" algn="tr" rotWithShape="0">
                    <a:prstClr val="black">
                      <a:alpha val="40000"/>
                    </a:prstClr>
                  </a:outerShdw>
                </a:effectLst>
                <a:cs typeface="B Mitra" pitchFamily="2" charset="-78"/>
              </a:rPr>
              <a:t>صورتجلسه يا </a:t>
            </a:r>
            <a:r>
              <a:rPr lang="fa-IR" sz="2900" b="1" dirty="0" smtClean="0">
                <a:solidFill>
                  <a:schemeClr val="bg1">
                    <a:lumMod val="95000"/>
                    <a:lumOff val="5000"/>
                  </a:schemeClr>
                </a:solidFill>
                <a:effectLst>
                  <a:outerShdw blurRad="50800" dist="38100" algn="tr" rotWithShape="0">
                    <a:prstClr val="black">
                      <a:alpha val="40000"/>
                    </a:prstClr>
                  </a:outerShdw>
                </a:effectLst>
                <a:cs typeface="B Mitra" pitchFamily="2" charset="-78"/>
              </a:rPr>
              <a:t>قرارداد</a:t>
            </a:r>
            <a:r>
              <a:rPr lang="fa-IR" sz="1800" b="1" dirty="0" smtClean="0">
                <a:effectLst>
                  <a:outerShdw blurRad="50800" dist="38100" algn="tr" rotWithShape="0">
                    <a:prstClr val="black">
                      <a:alpha val="40000"/>
                    </a:prstClr>
                  </a:outerShdw>
                </a:effectLst>
                <a:cs typeface="B Mitra" pitchFamily="2" charset="-78"/>
              </a:rPr>
              <a:t/>
            </a:r>
            <a:br>
              <a:rPr lang="fa-IR" sz="1800" b="1" dirty="0" smtClean="0">
                <a:effectLst>
                  <a:outerShdw blurRad="50800" dist="38100" algn="tr" rotWithShape="0">
                    <a:prstClr val="black">
                      <a:alpha val="40000"/>
                    </a:prstClr>
                  </a:outerShdw>
                </a:effectLst>
                <a:cs typeface="B Mitra" pitchFamily="2" charset="-78"/>
              </a:rPr>
            </a:br>
            <a:endParaRPr lang="en-US" sz="1800" dirty="0">
              <a:cs typeface="B Mitra" pitchFamily="2" charset="-78"/>
            </a:endParaRPr>
          </a:p>
          <a:p>
            <a:pPr marL="438912" indent="-320040">
              <a:spcBef>
                <a:spcPts val="0"/>
              </a:spcBef>
              <a:buNone/>
              <a:defRPr/>
            </a:pPr>
            <a:r>
              <a:rPr lang="fa-IR" sz="2900" dirty="0">
                <a:cs typeface="B Mitra" pitchFamily="2" charset="-78"/>
              </a:rPr>
              <a:t>(داراي بار مالي و قانوني – رعايت كليه تشريفات- هيئتي- چندين جلسه برگزار مي‌شود- در صورت توافق منجر به قرارداد</a:t>
            </a:r>
            <a:r>
              <a:rPr lang="fa-IR" sz="2900" dirty="0" smtClean="0">
                <a:cs typeface="B Mitra" pitchFamily="2" charset="-78"/>
              </a:rPr>
              <a:t>)</a:t>
            </a:r>
            <a:r>
              <a:rPr lang="fa-IR" dirty="0" smtClean="0">
                <a:cs typeface="B Mitra" pitchFamily="2" charset="-78"/>
              </a:rPr>
              <a:t/>
            </a:r>
            <a:br>
              <a:rPr lang="fa-IR" dirty="0" smtClean="0">
                <a:cs typeface="B Mitra" pitchFamily="2" charset="-78"/>
              </a:rPr>
            </a:br>
            <a:endParaRPr lang="fa-IR" dirty="0">
              <a:cs typeface="B Mitra" pitchFamily="2" charset="-78"/>
            </a:endParaRPr>
          </a:p>
          <a:p>
            <a:pPr marL="438912" indent="-320040">
              <a:spcBef>
                <a:spcPts val="0"/>
              </a:spcBef>
              <a:buFont typeface="Wingdings 2"/>
              <a:buChar char=""/>
              <a:defRPr/>
            </a:pPr>
            <a:r>
              <a:rPr lang="fa-IR" sz="2900" b="1" dirty="0">
                <a:solidFill>
                  <a:srgbClr val="00B050"/>
                </a:solidFill>
                <a:effectLst>
                  <a:outerShdw blurRad="50800" dist="38100" algn="tr" rotWithShape="0">
                    <a:prstClr val="black">
                      <a:alpha val="40000"/>
                    </a:prstClr>
                  </a:outerShdw>
                </a:effectLst>
                <a:cs typeface="B Mitra" pitchFamily="2" charset="-78"/>
              </a:rPr>
              <a:t>ب) مذاكره </a:t>
            </a:r>
            <a:r>
              <a:rPr lang="fa-IR" sz="2900" b="1" dirty="0" smtClean="0">
                <a:solidFill>
                  <a:srgbClr val="00B050"/>
                </a:solidFill>
                <a:effectLst>
                  <a:outerShdw blurRad="50800" dist="38100" algn="tr" rotWithShape="0">
                    <a:prstClr val="black">
                      <a:alpha val="40000"/>
                    </a:prstClr>
                  </a:outerShdw>
                </a:effectLst>
                <a:cs typeface="B Mitra" pitchFamily="2" charset="-78"/>
              </a:rPr>
              <a:t>غيررسمي </a:t>
            </a:r>
            <a:r>
              <a:rPr lang="fa-IR" sz="2900" b="1" dirty="0" smtClean="0">
                <a:effectLst>
                  <a:outerShdw blurRad="50800" dist="38100" algn="tr" rotWithShape="0">
                    <a:prstClr val="black">
                      <a:alpha val="40000"/>
                    </a:prstClr>
                  </a:outerShdw>
                </a:effectLst>
                <a:cs typeface="B Mitra" pitchFamily="2" charset="-78"/>
              </a:rPr>
              <a:t>... </a:t>
            </a:r>
            <a:endParaRPr lang="fa-IR" sz="2900" b="1" dirty="0">
              <a:effectLst>
                <a:outerShdw blurRad="50800" dist="38100" algn="tr" rotWithShape="0">
                  <a:prstClr val="black">
                    <a:alpha val="40000"/>
                  </a:prstClr>
                </a:outerShdw>
              </a:effectLst>
              <a:cs typeface="B Mitra" pitchFamily="2" charset="-78"/>
            </a:endParaRPr>
          </a:p>
          <a:p>
            <a:pPr marL="438912" indent="-320040">
              <a:spcBef>
                <a:spcPts val="0"/>
              </a:spcBef>
              <a:buFont typeface="Wingdings 2"/>
              <a:buChar char=""/>
              <a:defRPr/>
            </a:pPr>
            <a:endParaRPr lang="fa-IR" sz="1400" b="1" dirty="0">
              <a:effectLst>
                <a:outerShdw blurRad="50800" dist="38100" algn="tr" rotWithShape="0">
                  <a:prstClr val="black">
                    <a:alpha val="40000"/>
                  </a:prstClr>
                </a:outerShdw>
              </a:effectLst>
              <a:cs typeface="B Mitra" pitchFamily="2" charset="-78"/>
            </a:endParaRPr>
          </a:p>
          <a:p>
            <a:pPr marL="438912" indent="-320040">
              <a:spcBef>
                <a:spcPts val="0"/>
              </a:spcBef>
              <a:buFont typeface="Wingdings 2"/>
              <a:buChar char=""/>
              <a:defRPr/>
            </a:pPr>
            <a:endParaRPr lang="fa-IR" sz="1400" b="1" dirty="0">
              <a:effectLst>
                <a:outerShdw blurRad="50800" dist="38100" algn="tr" rotWithShape="0">
                  <a:prstClr val="black">
                    <a:alpha val="40000"/>
                  </a:prstClr>
                </a:outerShdw>
              </a:effectLst>
              <a:cs typeface="B Mitra" pitchFamily="2" charset="-78"/>
            </a:endParaRPr>
          </a:p>
          <a:p>
            <a:pPr marL="438912" indent="-320040">
              <a:spcBef>
                <a:spcPts val="0"/>
              </a:spcBef>
              <a:buFont typeface="Wingdings 2"/>
              <a:buChar char=""/>
              <a:defRPr/>
            </a:pPr>
            <a:r>
              <a:rPr lang="fa-IR" sz="3100" b="1" dirty="0">
                <a:solidFill>
                  <a:srgbClr val="FF0000"/>
                </a:solidFill>
                <a:effectLst>
                  <a:outerShdw blurRad="50800" dist="38100" algn="tr" rotWithShape="0">
                    <a:prstClr val="black">
                      <a:alpha val="40000"/>
                    </a:prstClr>
                  </a:outerShdw>
                </a:effectLst>
                <a:cs typeface="B Mitra" pitchFamily="2" charset="-78"/>
              </a:rPr>
              <a:t>ويژگي‌هاي مذاكره </a:t>
            </a:r>
            <a:r>
              <a:rPr lang="fa-IR" sz="3100" b="1" dirty="0" smtClean="0">
                <a:solidFill>
                  <a:srgbClr val="FF0000"/>
                </a:solidFill>
                <a:effectLst>
                  <a:outerShdw blurRad="50800" dist="38100" algn="tr" rotWithShape="0">
                    <a:prstClr val="black">
                      <a:alpha val="40000"/>
                    </a:prstClr>
                  </a:outerShdw>
                </a:effectLst>
                <a:cs typeface="B Mitra" pitchFamily="2" charset="-78"/>
              </a:rPr>
              <a:t>كننده</a:t>
            </a:r>
            <a:r>
              <a:rPr lang="fa-IR" b="1" dirty="0" smtClean="0">
                <a:solidFill>
                  <a:srgbClr val="FF0000"/>
                </a:solidFill>
                <a:effectLst>
                  <a:outerShdw blurRad="50800" dist="38100" algn="tr" rotWithShape="0">
                    <a:prstClr val="black">
                      <a:alpha val="40000"/>
                    </a:prstClr>
                  </a:outerShdw>
                </a:effectLst>
                <a:cs typeface="B Mitra" pitchFamily="2" charset="-78"/>
              </a:rPr>
              <a:t/>
            </a:r>
            <a:br>
              <a:rPr lang="fa-IR" b="1" dirty="0" smtClean="0">
                <a:solidFill>
                  <a:srgbClr val="FF0000"/>
                </a:solidFill>
                <a:effectLst>
                  <a:outerShdw blurRad="50800" dist="38100" algn="tr" rotWithShape="0">
                    <a:prstClr val="black">
                      <a:alpha val="40000"/>
                    </a:prstClr>
                  </a:outerShdw>
                </a:effectLst>
                <a:cs typeface="B Mitra" pitchFamily="2" charset="-78"/>
              </a:rPr>
            </a:br>
            <a:endParaRPr lang="fa-IR" b="1" dirty="0">
              <a:solidFill>
                <a:srgbClr val="FF0000"/>
              </a:solidFill>
              <a:effectLst>
                <a:outerShdw blurRad="50800" dist="38100" algn="tr" rotWithShape="0">
                  <a:prstClr val="black">
                    <a:alpha val="40000"/>
                  </a:prstClr>
                </a:outerShdw>
              </a:effectLst>
              <a:cs typeface="B Mitra" pitchFamily="2" charset="-78"/>
            </a:endParaRPr>
          </a:p>
          <a:p>
            <a:pPr marL="438912" indent="-320040">
              <a:spcBef>
                <a:spcPts val="0"/>
              </a:spcBef>
              <a:buNone/>
              <a:defRPr/>
            </a:pPr>
            <a:r>
              <a:rPr lang="fa-IR" sz="3200" b="1" dirty="0" smtClean="0">
                <a:cs typeface="2  Mitra" panose="00000400000000000000" pitchFamily="2" charset="-78"/>
              </a:rPr>
              <a:t> 1- </a:t>
            </a:r>
            <a:r>
              <a:rPr lang="fa-IR" sz="3200" b="1" dirty="0">
                <a:cs typeface="2  Mitra" panose="00000400000000000000" pitchFamily="2" charset="-78"/>
              </a:rPr>
              <a:t>هوش و </a:t>
            </a:r>
            <a:r>
              <a:rPr lang="fa-IR" sz="3200" b="1" dirty="0" smtClean="0">
                <a:cs typeface="2  Mitra" panose="00000400000000000000" pitchFamily="2" charset="-78"/>
              </a:rPr>
              <a:t>استعداد</a:t>
            </a:r>
            <a:endParaRPr lang="fa-IR" sz="3200" b="1" dirty="0">
              <a:cs typeface="2  Mitra" panose="00000400000000000000" pitchFamily="2" charset="-78"/>
            </a:endParaRPr>
          </a:p>
          <a:p>
            <a:pPr marL="438912" indent="-320040">
              <a:spcBef>
                <a:spcPts val="0"/>
              </a:spcBef>
              <a:buNone/>
              <a:defRPr/>
            </a:pPr>
            <a:r>
              <a:rPr lang="fa-IR" sz="3200" b="1" dirty="0">
                <a:cs typeface="2  Mitra" panose="00000400000000000000" pitchFamily="2" charset="-78"/>
              </a:rPr>
              <a:t> 2- توانايي تجزيه و تحليل (نقطه نظرات و واكنش‌هاي طرف را تفكيك و ربط دهد)، </a:t>
            </a:r>
          </a:p>
          <a:p>
            <a:pPr marL="438912" indent="-320040">
              <a:spcBef>
                <a:spcPts val="0"/>
              </a:spcBef>
              <a:buNone/>
              <a:defRPr/>
            </a:pPr>
            <a:r>
              <a:rPr lang="fa-IR" sz="3200" b="1" dirty="0" smtClean="0">
                <a:cs typeface="2  Mitra" panose="00000400000000000000" pitchFamily="2" charset="-78"/>
              </a:rPr>
              <a:t> 3- دينداري</a:t>
            </a:r>
            <a:endParaRPr lang="fa-IR" sz="3200" b="1" dirty="0">
              <a:cs typeface="2  Mitra" panose="00000400000000000000" pitchFamily="2" charset="-78"/>
            </a:endParaRPr>
          </a:p>
          <a:p>
            <a:pPr marL="438912" indent="-320040">
              <a:spcBef>
                <a:spcPts val="0"/>
              </a:spcBef>
              <a:buNone/>
              <a:defRPr/>
            </a:pPr>
            <a:r>
              <a:rPr lang="fa-IR" sz="3200" b="1" dirty="0" smtClean="0">
                <a:cs typeface="2  Mitra" panose="00000400000000000000" pitchFamily="2" charset="-78"/>
              </a:rPr>
              <a:t> ‌4- ما‌ل‌انديشي</a:t>
            </a:r>
          </a:p>
          <a:p>
            <a:pPr>
              <a:buNone/>
            </a:pPr>
            <a:r>
              <a:rPr lang="fa-IR" altLang="en-US" sz="3200" b="1" dirty="0" smtClean="0">
                <a:cs typeface="2  Mitra" panose="00000400000000000000" pitchFamily="2" charset="-78"/>
              </a:rPr>
              <a:t>   5- </a:t>
            </a:r>
            <a:r>
              <a:rPr lang="fa-IR" altLang="en-US" sz="3200" b="1" dirty="0">
                <a:cs typeface="2  Mitra" panose="00000400000000000000" pitchFamily="2" charset="-78"/>
              </a:rPr>
              <a:t>صبر و </a:t>
            </a:r>
            <a:r>
              <a:rPr lang="fa-IR" altLang="en-US" sz="3200" b="1" dirty="0" smtClean="0">
                <a:cs typeface="2  Mitra" panose="00000400000000000000" pitchFamily="2" charset="-78"/>
              </a:rPr>
              <a:t>حوصله</a:t>
            </a:r>
            <a:endParaRPr lang="fa-IR" altLang="en-US" sz="3200" b="1" dirty="0">
              <a:cs typeface="2  Mitra" panose="00000400000000000000" pitchFamily="2" charset="-78"/>
            </a:endParaRPr>
          </a:p>
          <a:p>
            <a:pPr>
              <a:buNone/>
            </a:pPr>
            <a:r>
              <a:rPr lang="fa-IR" altLang="en-US" sz="3200" b="1" dirty="0" smtClean="0">
                <a:cs typeface="2  Mitra" panose="00000400000000000000" pitchFamily="2" charset="-78"/>
              </a:rPr>
              <a:t>   6- </a:t>
            </a:r>
            <a:r>
              <a:rPr lang="fa-IR" altLang="en-US" sz="3200" b="1" dirty="0">
                <a:cs typeface="2  Mitra" panose="00000400000000000000" pitchFamily="2" charset="-78"/>
              </a:rPr>
              <a:t>زيركي و </a:t>
            </a:r>
            <a:r>
              <a:rPr lang="fa-IR" altLang="en-US" sz="3200" b="1" dirty="0" smtClean="0">
                <a:cs typeface="2  Mitra" panose="00000400000000000000" pitchFamily="2" charset="-78"/>
              </a:rPr>
              <a:t>رازداري</a:t>
            </a:r>
            <a:endParaRPr lang="fa-IR" altLang="en-US" sz="3200" b="1" dirty="0">
              <a:cs typeface="2  Mitra" panose="00000400000000000000" pitchFamily="2" charset="-78"/>
            </a:endParaRPr>
          </a:p>
          <a:p>
            <a:pPr>
              <a:buNone/>
            </a:pPr>
            <a:r>
              <a:rPr lang="fa-IR" altLang="en-US" sz="3200" b="1" dirty="0" smtClean="0">
                <a:cs typeface="2  Mitra" panose="00000400000000000000" pitchFamily="2" charset="-78"/>
              </a:rPr>
              <a:t>   7- </a:t>
            </a:r>
            <a:r>
              <a:rPr lang="fa-IR" altLang="en-US" sz="3200" b="1" dirty="0">
                <a:cs typeface="2  Mitra" panose="00000400000000000000" pitchFamily="2" charset="-78"/>
              </a:rPr>
              <a:t>اعتماد </a:t>
            </a:r>
            <a:r>
              <a:rPr lang="fa-IR" altLang="en-US" sz="3200" b="1" dirty="0" smtClean="0">
                <a:cs typeface="2  Mitra" panose="00000400000000000000" pitchFamily="2" charset="-78"/>
              </a:rPr>
              <a:t>بنفس</a:t>
            </a:r>
            <a:endParaRPr lang="fa-IR" altLang="en-US" sz="3200" b="1" dirty="0">
              <a:cs typeface="2  Mitra" panose="00000400000000000000" pitchFamily="2" charset="-78"/>
            </a:endParaRPr>
          </a:p>
          <a:p>
            <a:pPr>
              <a:buNone/>
            </a:pPr>
            <a:r>
              <a:rPr lang="fa-IR" altLang="en-US" sz="3200" b="1" dirty="0" smtClean="0">
                <a:cs typeface="2  Mitra" panose="00000400000000000000" pitchFamily="2" charset="-78"/>
              </a:rPr>
              <a:t>   8- خصائص نيكوی اخلاقي</a:t>
            </a:r>
            <a:endParaRPr lang="fa-IR" altLang="en-US" sz="3200" b="1" dirty="0">
              <a:cs typeface="2  Mitra" panose="00000400000000000000" pitchFamily="2" charset="-78"/>
            </a:endParaRPr>
          </a:p>
          <a:p>
            <a:pPr>
              <a:buNone/>
            </a:pPr>
            <a:r>
              <a:rPr lang="fa-IR" altLang="en-US" sz="3200" b="1" dirty="0" smtClean="0">
                <a:cs typeface="2  Mitra" panose="00000400000000000000" pitchFamily="2" charset="-78"/>
              </a:rPr>
              <a:t>   9- </a:t>
            </a:r>
            <a:r>
              <a:rPr lang="fa-IR" altLang="en-US" sz="3200" b="1" dirty="0">
                <a:cs typeface="2  Mitra" panose="00000400000000000000" pitchFamily="2" charset="-78"/>
              </a:rPr>
              <a:t>سلامت </a:t>
            </a:r>
            <a:r>
              <a:rPr lang="fa-IR" altLang="en-US" sz="3200" b="1" dirty="0" smtClean="0">
                <a:cs typeface="2  Mitra" panose="00000400000000000000" pitchFamily="2" charset="-78"/>
              </a:rPr>
              <a:t>رواني</a:t>
            </a:r>
            <a:endParaRPr lang="fa-IR" altLang="en-US" sz="3200" b="1" dirty="0">
              <a:cs typeface="2  Mitra" panose="00000400000000000000" pitchFamily="2" charset="-78"/>
            </a:endParaRPr>
          </a:p>
          <a:p>
            <a:pPr>
              <a:buNone/>
            </a:pPr>
            <a:r>
              <a:rPr lang="fa-IR" altLang="en-US" sz="3200" b="1" dirty="0" smtClean="0">
                <a:cs typeface="2  Mitra" panose="00000400000000000000" pitchFamily="2" charset="-78"/>
              </a:rPr>
              <a:t>  10- </a:t>
            </a:r>
            <a:r>
              <a:rPr lang="fa-IR" altLang="en-US" sz="3200" b="1" dirty="0">
                <a:cs typeface="2  Mitra" panose="00000400000000000000" pitchFamily="2" charset="-78"/>
              </a:rPr>
              <a:t>بيان و </a:t>
            </a:r>
            <a:r>
              <a:rPr lang="fa-IR" altLang="en-US" sz="3200" b="1" dirty="0" smtClean="0">
                <a:cs typeface="2  Mitra" panose="00000400000000000000" pitchFamily="2" charset="-78"/>
              </a:rPr>
              <a:t>نگارش</a:t>
            </a:r>
            <a:endParaRPr lang="fa-IR" altLang="en-US" sz="3200" b="1" dirty="0">
              <a:cs typeface="2  Mitra" panose="00000400000000000000" pitchFamily="2" charset="-78"/>
            </a:endParaRPr>
          </a:p>
          <a:p>
            <a:pPr>
              <a:buNone/>
            </a:pPr>
            <a:r>
              <a:rPr lang="fa-IR" altLang="en-US" sz="3200" b="1" dirty="0">
                <a:cs typeface="2  Mitra" panose="00000400000000000000" pitchFamily="2" charset="-78"/>
              </a:rPr>
              <a:t> </a:t>
            </a:r>
            <a:r>
              <a:rPr lang="fa-IR" altLang="en-US" sz="3200" b="1" dirty="0" smtClean="0">
                <a:cs typeface="2  Mitra" panose="00000400000000000000" pitchFamily="2" charset="-78"/>
              </a:rPr>
              <a:t> 11- خلاقيت</a:t>
            </a:r>
            <a:endParaRPr lang="en-US" sz="3200" b="1" dirty="0">
              <a:cs typeface="2  Mitra" panose="000004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 y="5917550"/>
            <a:ext cx="1070975" cy="940450"/>
          </a:xfrm>
          <a:prstGeom prst="rect">
            <a:avLst/>
          </a:prstGeom>
        </p:spPr>
      </p:pic>
    </p:spTree>
    <p:extLst>
      <p:ext uri="{BB962C8B-B14F-4D97-AF65-F5344CB8AC3E}">
        <p14:creationId xmlns:p14="http://schemas.microsoft.com/office/powerpoint/2010/main" val="2204253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6000" b="1" dirty="0">
                <a:solidFill>
                  <a:srgbClr val="FF0000"/>
                </a:solidFill>
                <a:cs typeface="2  Bardiya" panose="00000400000000000000" pitchFamily="2" charset="-78"/>
              </a:rPr>
              <a:t>تدابير مقدماتي و مؤثر مذاكره</a:t>
            </a:r>
          </a:p>
        </p:txBody>
      </p:sp>
      <p:sp>
        <p:nvSpPr>
          <p:cNvPr id="3" name="Content Placeholder 2"/>
          <p:cNvSpPr>
            <a:spLocks noGrp="1"/>
          </p:cNvSpPr>
          <p:nvPr>
            <p:ph idx="1"/>
          </p:nvPr>
        </p:nvSpPr>
        <p:spPr>
          <a:xfrm>
            <a:off x="846517" y="1853248"/>
            <a:ext cx="6951179" cy="4807906"/>
          </a:xfrm>
        </p:spPr>
        <p:txBody>
          <a:bodyPr>
            <a:normAutofit lnSpcReduction="10000"/>
          </a:bodyPr>
          <a:lstStyle/>
          <a:p>
            <a:pPr marL="438912" indent="-320040">
              <a:spcBef>
                <a:spcPts val="0"/>
              </a:spcBef>
              <a:buFont typeface="Wingdings 2"/>
              <a:buChar char=""/>
              <a:defRPr/>
            </a:pPr>
            <a:r>
              <a:rPr lang="fa-IR" sz="4400" b="1" dirty="0">
                <a:solidFill>
                  <a:srgbClr val="FF0000"/>
                </a:solidFill>
                <a:effectLst>
                  <a:outerShdw blurRad="50800" dist="38100" algn="tr" rotWithShape="0">
                    <a:prstClr val="black">
                      <a:alpha val="40000"/>
                    </a:prstClr>
                  </a:outerShdw>
                </a:effectLst>
                <a:cs typeface="2  Mitra" panose="00000400000000000000" pitchFamily="2" charset="-78"/>
              </a:rPr>
              <a:t>اقدامات قبل از جلسه مذاكره</a:t>
            </a:r>
            <a:endParaRPr lang="en-US" sz="4400" dirty="0">
              <a:solidFill>
                <a:srgbClr val="FF0000"/>
              </a:solidFill>
              <a:cs typeface="2  Mitra" panose="00000400000000000000" pitchFamily="2" charset="-78"/>
            </a:endParaRPr>
          </a:p>
          <a:p>
            <a:pPr marL="438912" indent="-320040">
              <a:lnSpc>
                <a:spcPct val="150000"/>
              </a:lnSpc>
              <a:spcBef>
                <a:spcPts val="0"/>
              </a:spcBef>
              <a:buFont typeface="Wingdings 2"/>
              <a:buChar char=""/>
              <a:defRPr/>
            </a:pPr>
            <a:r>
              <a:rPr lang="fa-IR" sz="3600" dirty="0">
                <a:cs typeface="2  Mitra" panose="00000400000000000000" pitchFamily="2" charset="-78"/>
              </a:rPr>
              <a:t>1- تعيين اهداف مذاكره </a:t>
            </a:r>
            <a:endParaRPr lang="en-US" sz="3600" dirty="0">
              <a:cs typeface="2  Mitra" panose="00000400000000000000" pitchFamily="2" charset="-78"/>
            </a:endParaRPr>
          </a:p>
          <a:p>
            <a:pPr marL="438912" indent="-320040">
              <a:lnSpc>
                <a:spcPct val="150000"/>
              </a:lnSpc>
              <a:spcBef>
                <a:spcPts val="0"/>
              </a:spcBef>
              <a:buFont typeface="Wingdings 2"/>
              <a:buChar char=""/>
              <a:defRPr/>
            </a:pPr>
            <a:r>
              <a:rPr lang="fa-IR" sz="3600" dirty="0">
                <a:cs typeface="2  Mitra" panose="00000400000000000000" pitchFamily="2" charset="-78"/>
              </a:rPr>
              <a:t>2- جمع‌آوري اطلاعات و اسناد</a:t>
            </a:r>
            <a:endParaRPr lang="en-US" sz="3600" dirty="0">
              <a:cs typeface="2  Mitra" panose="00000400000000000000" pitchFamily="2" charset="-78"/>
            </a:endParaRPr>
          </a:p>
          <a:p>
            <a:pPr marL="438912" indent="-320040">
              <a:lnSpc>
                <a:spcPct val="150000"/>
              </a:lnSpc>
              <a:spcBef>
                <a:spcPts val="0"/>
              </a:spcBef>
              <a:buFont typeface="Wingdings 2"/>
              <a:buChar char=""/>
              <a:defRPr/>
            </a:pPr>
            <a:r>
              <a:rPr lang="fa-IR" sz="3600" dirty="0">
                <a:cs typeface="2  Mitra" panose="00000400000000000000" pitchFamily="2" charset="-78"/>
              </a:rPr>
              <a:t>3- شناسايي و ارتباط با سازمان‌هاي تأمين‌كننده هدف</a:t>
            </a:r>
            <a:endParaRPr lang="en-US" sz="3600" dirty="0">
              <a:cs typeface="2  Mitra" panose="00000400000000000000" pitchFamily="2" charset="-78"/>
            </a:endParaRPr>
          </a:p>
          <a:p>
            <a:pPr marL="438912" indent="-320040">
              <a:lnSpc>
                <a:spcPct val="150000"/>
              </a:lnSpc>
              <a:spcBef>
                <a:spcPts val="0"/>
              </a:spcBef>
              <a:buFont typeface="Wingdings 2"/>
              <a:buChar char=""/>
              <a:defRPr/>
            </a:pPr>
            <a:r>
              <a:rPr lang="fa-IR" sz="3600" dirty="0">
                <a:cs typeface="2  Mitra" panose="00000400000000000000" pitchFamily="2" charset="-78"/>
              </a:rPr>
              <a:t>4- شناسايي خصوصيات شخصيتي و سازماني طرف مذاكره</a:t>
            </a:r>
            <a:endParaRPr lang="en-US" sz="3600" dirty="0">
              <a:cs typeface="2  Mitra" panose="00000400000000000000" pitchFamily="2" charset="-78"/>
            </a:endParaRPr>
          </a:p>
          <a:p>
            <a:pPr marL="438912" indent="-320040">
              <a:lnSpc>
                <a:spcPct val="150000"/>
              </a:lnSpc>
              <a:spcBef>
                <a:spcPts val="0"/>
              </a:spcBef>
              <a:buFont typeface="Wingdings 2"/>
              <a:buChar char=""/>
              <a:defRPr/>
            </a:pPr>
            <a:r>
              <a:rPr lang="fa-IR" sz="3600" dirty="0">
                <a:cs typeface="2  Mitra" panose="00000400000000000000" pitchFamily="2" charset="-78"/>
              </a:rPr>
              <a:t>5- ارزيابي نقاط ضعف و قوت خود و طرف</a:t>
            </a:r>
            <a:endParaRPr lang="en-US" sz="3600" dirty="0">
              <a:cs typeface="2  Mitra" panose="000004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 y="5917550"/>
            <a:ext cx="1070975" cy="940450"/>
          </a:xfrm>
          <a:prstGeom prst="rect">
            <a:avLst/>
          </a:prstGeom>
        </p:spPr>
      </p:pic>
    </p:spTree>
    <p:extLst>
      <p:ext uri="{BB962C8B-B14F-4D97-AF65-F5344CB8AC3E}">
        <p14:creationId xmlns:p14="http://schemas.microsoft.com/office/powerpoint/2010/main" val="4263914513"/>
      </p:ext>
    </p:extLst>
  </p:cSld>
  <p:clrMapOvr>
    <a:masterClrMapping/>
  </p:clrMapOvr>
</p:sld>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1" Type="http://schemas.openxmlformats.org/officeDocument/2006/relationships/image" Target="../media/image1.jpeg"/></Relationships>
</file>

<file path=ppt/theme/_rels/theme23.xml.rels><?xml version="1.0" encoding="UTF-8" standalone="yes"?>
<Relationships xmlns="http://schemas.openxmlformats.org/package/2006/relationships"><Relationship Id="rId1" Type="http://schemas.openxmlformats.org/officeDocument/2006/relationships/image" Target="../media/image1.jpeg"/></Relationships>
</file>

<file path=ppt/theme/_rels/theme24.xml.rels><?xml version="1.0" encoding="UTF-8" standalone="yes"?>
<Relationships xmlns="http://schemas.openxmlformats.org/package/2006/relationships"><Relationship Id="rId1" Type="http://schemas.openxmlformats.org/officeDocument/2006/relationships/image" Target="../media/image1.jpeg"/></Relationships>
</file>

<file path=ppt/theme/_rels/theme25.xml.rels><?xml version="1.0" encoding="UTF-8" standalone="yes"?>
<Relationships xmlns="http://schemas.openxmlformats.org/package/2006/relationships"><Relationship Id="rId1" Type="http://schemas.openxmlformats.org/officeDocument/2006/relationships/image" Target="../media/image1.jpeg"/></Relationships>
</file>

<file path=ppt/theme/_rels/theme26.xml.rels><?xml version="1.0" encoding="UTF-8" standalone="yes"?>
<Relationships xmlns="http://schemas.openxmlformats.org/package/2006/relationships"><Relationship Id="rId1" Type="http://schemas.openxmlformats.org/officeDocument/2006/relationships/image" Target="../media/image1.jpeg"/></Relationships>
</file>

<file path=ppt/theme/_rels/theme27.xml.rels><?xml version="1.0" encoding="UTF-8" standalone="yes"?>
<Relationships xmlns="http://schemas.openxmlformats.org/package/2006/relationships"><Relationship Id="rId1" Type="http://schemas.openxmlformats.org/officeDocument/2006/relationships/image" Target="../media/image1.jpeg"/></Relationships>
</file>

<file path=ppt/theme/_rels/theme48.xml.rels><?xml version="1.0" encoding="UTF-8" standalone="yes"?>
<Relationships xmlns="http://schemas.openxmlformats.org/package/2006/relationships"><Relationship Id="rId1" Type="http://schemas.openxmlformats.org/officeDocument/2006/relationships/image" Target="../media/image7.jpeg"/></Relationships>
</file>

<file path=ppt/theme/_rels/theme49.xml.rels><?xml version="1.0" encoding="UTF-8" standalone="yes"?>
<Relationships xmlns="http://schemas.openxmlformats.org/package/2006/relationships"><Relationship Id="rId1" Type="http://schemas.openxmlformats.org/officeDocument/2006/relationships/image" Target="../media/image7.jpeg"/></Relationships>
</file>

<file path=ppt/theme/_rels/theme50.xml.rels><?xml version="1.0" encoding="UTF-8" standalone="yes"?>
<Relationships xmlns="http://schemas.openxmlformats.org/package/2006/relationships"><Relationship Id="rId1" Type="http://schemas.openxmlformats.org/officeDocument/2006/relationships/image" Target="../media/image7.jpeg"/></Relationships>
</file>

<file path=ppt/theme/_rels/theme51.xml.rels><?xml version="1.0" encoding="UTF-8" standalone="yes"?>
<Relationships xmlns="http://schemas.openxmlformats.org/package/2006/relationships"><Relationship Id="rId1" Type="http://schemas.openxmlformats.org/officeDocument/2006/relationships/image" Target="../media/image7.jpeg"/></Relationships>
</file>

<file path=ppt/theme/_rels/theme52.xml.rels><?xml version="1.0" encoding="UTF-8" standalone="yes"?>
<Relationships xmlns="http://schemas.openxmlformats.org/package/2006/relationships"><Relationship Id="rId1" Type="http://schemas.openxmlformats.org/officeDocument/2006/relationships/image" Target="../media/image7.jpeg"/></Relationships>
</file>

<file path=ppt/theme/_rels/theme53.xml.rels><?xml version="1.0" encoding="UTF-8" standalone="yes"?>
<Relationships xmlns="http://schemas.openxmlformats.org/package/2006/relationships"><Relationship Id="rId1" Type="http://schemas.openxmlformats.org/officeDocument/2006/relationships/image" Target="../media/image7.jpeg"/></Relationships>
</file>

<file path=ppt/theme/_rels/theme54.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11.xml><?xml version="1.0" encoding="utf-8"?>
<a:theme xmlns:a="http://schemas.openxmlformats.org/drawingml/2006/main" name="4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12.xml><?xml version="1.0" encoding="utf-8"?>
<a:theme xmlns:a="http://schemas.openxmlformats.org/drawingml/2006/main" name="5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13.xml><?xml version="1.0" encoding="utf-8"?>
<a:theme xmlns:a="http://schemas.openxmlformats.org/drawingml/2006/main" name="6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14.xml><?xml version="1.0" encoding="utf-8"?>
<a:theme xmlns:a="http://schemas.openxmlformats.org/drawingml/2006/main" name="7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15.xml><?xml version="1.0" encoding="utf-8"?>
<a:theme xmlns:a="http://schemas.openxmlformats.org/drawingml/2006/main" name="8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16.xml><?xml version="1.0" encoding="utf-8"?>
<a:theme xmlns:a="http://schemas.openxmlformats.org/drawingml/2006/main" name="9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17.xml><?xml version="1.0" encoding="utf-8"?>
<a:theme xmlns:a="http://schemas.openxmlformats.org/drawingml/2006/main" name="10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18.xml><?xml version="1.0" encoding="utf-8"?>
<a:theme xmlns:a="http://schemas.openxmlformats.org/drawingml/2006/main" name="1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19.xml><?xml version="1.0" encoding="utf-8"?>
<a:theme xmlns:a="http://schemas.openxmlformats.org/drawingml/2006/main" name="12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0.xml><?xml version="1.0" encoding="utf-8"?>
<a:theme xmlns:a="http://schemas.openxmlformats.org/drawingml/2006/main" name="13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21.xml><?xml version="1.0" encoding="utf-8"?>
<a:theme xmlns:a="http://schemas.openxmlformats.org/drawingml/2006/main" name="14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22.xml><?xml version="1.0" encoding="utf-8"?>
<a:theme xmlns:a="http://schemas.openxmlformats.org/drawingml/2006/main" name="15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23.xml><?xml version="1.0" encoding="utf-8"?>
<a:theme xmlns:a="http://schemas.openxmlformats.org/drawingml/2006/main" name="16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4.xml><?xml version="1.0" encoding="utf-8"?>
<a:theme xmlns:a="http://schemas.openxmlformats.org/drawingml/2006/main" name="17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5.xml><?xml version="1.0" encoding="utf-8"?>
<a:theme xmlns:a="http://schemas.openxmlformats.org/drawingml/2006/main" name="18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6.xml><?xml version="1.0" encoding="utf-8"?>
<a:theme xmlns:a="http://schemas.openxmlformats.org/drawingml/2006/main" name="19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7.xml><?xml version="1.0" encoding="utf-8"?>
<a:theme xmlns:a="http://schemas.openxmlformats.org/drawingml/2006/main" name="20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8.xml><?xml version="1.0" encoding="utf-8"?>
<a:theme xmlns:a="http://schemas.openxmlformats.org/drawingml/2006/main" name="5_480">
  <a:themeElements>
    <a:clrScheme name="480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48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Kufi" pitchFamily="2" charset="2"/>
            <a:cs typeface="B Titr" pitchFamily="2" charset="-7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Kufi" pitchFamily="2" charset="2"/>
            <a:cs typeface="B Titr" pitchFamily="2" charset="-78"/>
          </a:defRPr>
        </a:defPPr>
      </a:lstStyle>
    </a:lnDef>
  </a:objectDefaults>
  <a:extraClrSchemeLst>
    <a:extraClrScheme>
      <a:clrScheme name="480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480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480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480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480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480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480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480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480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6_480">
  <a:themeElements>
    <a:clrScheme name="480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48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Kufi" pitchFamily="2" charset="2"/>
            <a:cs typeface="B Titr" pitchFamily="2" charset="-7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Kufi" pitchFamily="2" charset="2"/>
            <a:cs typeface="B Titr" pitchFamily="2" charset="-78"/>
          </a:defRPr>
        </a:defPPr>
      </a:lstStyle>
    </a:lnDef>
  </a:objectDefaults>
  <a:extraClrSchemeLst>
    <a:extraClrScheme>
      <a:clrScheme name="480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480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480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480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480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480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480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480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480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80">
  <a:themeElements>
    <a:clrScheme name="480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48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Kufi" pitchFamily="2" charset="2"/>
            <a:cs typeface="B Titr" pitchFamily="2" charset="-7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Kufi" pitchFamily="2" charset="2"/>
            <a:cs typeface="B Titr" pitchFamily="2" charset="-78"/>
          </a:defRPr>
        </a:defPPr>
      </a:lstStyle>
    </a:lnDef>
  </a:objectDefaults>
  <a:extraClrSchemeLst>
    <a:extraClrScheme>
      <a:clrScheme name="480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480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480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480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480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480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480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480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480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7_480">
  <a:themeElements>
    <a:clrScheme name="480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48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Kufi" pitchFamily="2" charset="2"/>
            <a:cs typeface="B Titr" pitchFamily="2" charset="-7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Kufi" pitchFamily="2" charset="2"/>
            <a:cs typeface="B Titr" pitchFamily="2" charset="-78"/>
          </a:defRPr>
        </a:defPPr>
      </a:lstStyle>
    </a:lnDef>
  </a:objectDefaults>
  <a:extraClrSchemeLst>
    <a:extraClrScheme>
      <a:clrScheme name="480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480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480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480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480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480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480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480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480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8_480">
  <a:themeElements>
    <a:clrScheme name="480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48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Kufi" pitchFamily="2" charset="2"/>
            <a:cs typeface="B Titr" pitchFamily="2" charset="-7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Kufi" pitchFamily="2" charset="2"/>
            <a:cs typeface="B Titr" pitchFamily="2" charset="-78"/>
          </a:defRPr>
        </a:defPPr>
      </a:lstStyle>
    </a:lnDef>
  </a:objectDefaults>
  <a:extraClrSchemeLst>
    <a:extraClrScheme>
      <a:clrScheme name="480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480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480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480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480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480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480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480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480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9_480">
  <a:themeElements>
    <a:clrScheme name="480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48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Kufi" pitchFamily="2" charset="2"/>
            <a:cs typeface="B Titr" pitchFamily="2" charset="-7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Kufi" pitchFamily="2" charset="2"/>
            <a:cs typeface="B Titr" pitchFamily="2" charset="-78"/>
          </a:defRPr>
        </a:defPPr>
      </a:lstStyle>
    </a:lnDef>
  </a:objectDefaults>
  <a:extraClrSchemeLst>
    <a:extraClrScheme>
      <a:clrScheme name="480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480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480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480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480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480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480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480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480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10_480">
  <a:themeElements>
    <a:clrScheme name="480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48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Kufi" pitchFamily="2" charset="2"/>
            <a:cs typeface="B Titr" pitchFamily="2" charset="-7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Kufi" pitchFamily="2" charset="2"/>
            <a:cs typeface="B Titr" pitchFamily="2" charset="-78"/>
          </a:defRPr>
        </a:defPPr>
      </a:lstStyle>
    </a:lnDef>
  </a:objectDefaults>
  <a:extraClrSchemeLst>
    <a:extraClrScheme>
      <a:clrScheme name="480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480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480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480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480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480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480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480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480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11_480">
  <a:themeElements>
    <a:clrScheme name="480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48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Kufi" pitchFamily="2" charset="2"/>
            <a:cs typeface="B Titr" pitchFamily="2" charset="-7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Kufi" pitchFamily="2" charset="2"/>
            <a:cs typeface="B Titr" pitchFamily="2" charset="-78"/>
          </a:defRPr>
        </a:defPPr>
      </a:lstStyle>
    </a:lnDef>
  </a:objectDefaults>
  <a:extraClrSchemeLst>
    <a:extraClrScheme>
      <a:clrScheme name="480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480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480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480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480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480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480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480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480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12_480">
  <a:themeElements>
    <a:clrScheme name="480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48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Kufi" pitchFamily="2" charset="2"/>
            <a:cs typeface="B Titr" pitchFamily="2" charset="-7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Kufi" pitchFamily="2" charset="2"/>
            <a:cs typeface="B Titr" pitchFamily="2" charset="-78"/>
          </a:defRPr>
        </a:defPPr>
      </a:lstStyle>
    </a:lnDef>
  </a:objectDefaults>
  <a:extraClrSchemeLst>
    <a:extraClrScheme>
      <a:clrScheme name="480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480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480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480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480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480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480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480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480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3_480">
  <a:themeElements>
    <a:clrScheme name="480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48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Kufi" pitchFamily="2" charset="2"/>
            <a:cs typeface="B Titr" pitchFamily="2" charset="-7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Kufi" pitchFamily="2" charset="2"/>
            <a:cs typeface="B Titr" pitchFamily="2" charset="-78"/>
          </a:defRPr>
        </a:defPPr>
      </a:lstStyle>
    </a:lnDef>
  </a:objectDefaults>
  <a:extraClrSchemeLst>
    <a:extraClrScheme>
      <a:clrScheme name="480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480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480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480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480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480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480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480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480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14_480">
  <a:themeElements>
    <a:clrScheme name="480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48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Kufi" pitchFamily="2" charset="2"/>
            <a:cs typeface="B Titr" pitchFamily="2" charset="-7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Kufi" pitchFamily="2" charset="2"/>
            <a:cs typeface="B Titr" pitchFamily="2" charset="-78"/>
          </a:defRPr>
        </a:defPPr>
      </a:lstStyle>
    </a:lnDef>
  </a:objectDefaults>
  <a:extraClrSchemeLst>
    <a:extraClrScheme>
      <a:clrScheme name="480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480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480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480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480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480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480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480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480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15_480">
  <a:themeElements>
    <a:clrScheme name="480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48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Kufi" pitchFamily="2" charset="2"/>
            <a:cs typeface="B Titr" pitchFamily="2" charset="-7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Kufi" pitchFamily="2" charset="2"/>
            <a:cs typeface="B Titr" pitchFamily="2" charset="-78"/>
          </a:defRPr>
        </a:defPPr>
      </a:lstStyle>
    </a:lnDef>
  </a:objectDefaults>
  <a:extraClrSchemeLst>
    <a:extraClrScheme>
      <a:clrScheme name="480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480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480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480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480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480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480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480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480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16_480">
  <a:themeElements>
    <a:clrScheme name="480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48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Kufi" pitchFamily="2" charset="2"/>
            <a:cs typeface="B Titr" pitchFamily="2" charset="-7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Kufi" pitchFamily="2" charset="2"/>
            <a:cs typeface="B Titr" pitchFamily="2" charset="-78"/>
          </a:defRPr>
        </a:defPPr>
      </a:lstStyle>
    </a:lnDef>
  </a:objectDefaults>
  <a:extraClrSchemeLst>
    <a:extraClrScheme>
      <a:clrScheme name="480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480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480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480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480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480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480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480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480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480">
  <a:themeElements>
    <a:clrScheme name="480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48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Kufi" pitchFamily="2" charset="2"/>
            <a:cs typeface="B Titr" pitchFamily="2" charset="-7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Kufi" pitchFamily="2" charset="2"/>
            <a:cs typeface="B Titr" pitchFamily="2" charset="-78"/>
          </a:defRPr>
        </a:defPPr>
      </a:lstStyle>
    </a:lnDef>
  </a:objectDefaults>
  <a:extraClrSchemeLst>
    <a:extraClrScheme>
      <a:clrScheme name="480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480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480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480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480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480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480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480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480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17_480">
  <a:themeElements>
    <a:clrScheme name="480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48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Kufi" pitchFamily="2" charset="2"/>
            <a:cs typeface="B Titr" pitchFamily="2" charset="-7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Kufi" pitchFamily="2" charset="2"/>
            <a:cs typeface="B Titr" pitchFamily="2" charset="-78"/>
          </a:defRPr>
        </a:defPPr>
      </a:lstStyle>
    </a:lnDef>
  </a:objectDefaults>
  <a:extraClrSchemeLst>
    <a:extraClrScheme>
      <a:clrScheme name="480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480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480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480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480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480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480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480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480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18_480">
  <a:themeElements>
    <a:clrScheme name="480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48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Kufi" pitchFamily="2" charset="2"/>
            <a:cs typeface="B Titr" pitchFamily="2" charset="-7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Kufi" pitchFamily="2" charset="2"/>
            <a:cs typeface="B Titr" pitchFamily="2" charset="-78"/>
          </a:defRPr>
        </a:defPPr>
      </a:lstStyle>
    </a:lnDef>
  </a:objectDefaults>
  <a:extraClrSchemeLst>
    <a:extraClrScheme>
      <a:clrScheme name="480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480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480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480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480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480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480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480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480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19_480">
  <a:themeElements>
    <a:clrScheme name="480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48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Kufi" pitchFamily="2" charset="2"/>
            <a:cs typeface="B Titr" pitchFamily="2" charset="-7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Kufi" pitchFamily="2" charset="2"/>
            <a:cs typeface="B Titr" pitchFamily="2" charset="-78"/>
          </a:defRPr>
        </a:defPPr>
      </a:lstStyle>
    </a:lnDef>
  </a:objectDefaults>
  <a:extraClrSchemeLst>
    <a:extraClrScheme>
      <a:clrScheme name="480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480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480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480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480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480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480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480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480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20_480">
  <a:themeElements>
    <a:clrScheme name="480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48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Kufi" pitchFamily="2" charset="2"/>
            <a:cs typeface="B Titr" pitchFamily="2" charset="-7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Kufi" pitchFamily="2" charset="2"/>
            <a:cs typeface="B Titr" pitchFamily="2" charset="-78"/>
          </a:defRPr>
        </a:defPPr>
      </a:lstStyle>
    </a:lnDef>
  </a:objectDefaults>
  <a:extraClrSchemeLst>
    <a:extraClrScheme>
      <a:clrScheme name="480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480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480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480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480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480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480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480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480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21_480">
  <a:themeElements>
    <a:clrScheme name="480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48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Kufi" pitchFamily="2" charset="2"/>
            <a:cs typeface="B Titr" pitchFamily="2" charset="-7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Kufi" pitchFamily="2" charset="2"/>
            <a:cs typeface="B Titr" pitchFamily="2" charset="-78"/>
          </a:defRPr>
        </a:defPPr>
      </a:lstStyle>
    </a:lnDef>
  </a:objectDefaults>
  <a:extraClrSchemeLst>
    <a:extraClrScheme>
      <a:clrScheme name="480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480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480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480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480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480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480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480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480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22_480">
  <a:themeElements>
    <a:clrScheme name="480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48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Kufi" pitchFamily="2" charset="2"/>
            <a:cs typeface="B Titr" pitchFamily="2" charset="-7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Kufi" pitchFamily="2" charset="2"/>
            <a:cs typeface="B Titr" pitchFamily="2" charset="-78"/>
          </a:defRPr>
        </a:defPPr>
      </a:lstStyle>
    </a:lnDef>
  </a:objectDefaults>
  <a:extraClrSchemeLst>
    <a:extraClrScheme>
      <a:clrScheme name="480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480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480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480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480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480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480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480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480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23_480">
  <a:themeElements>
    <a:clrScheme name="480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48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Kufi" pitchFamily="2" charset="2"/>
            <a:cs typeface="B Titr" pitchFamily="2" charset="-7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Kufi" pitchFamily="2" charset="2"/>
            <a:cs typeface="B Titr" pitchFamily="2" charset="-78"/>
          </a:defRPr>
        </a:defPPr>
      </a:lstStyle>
    </a:lnDef>
  </a:objectDefaults>
  <a:extraClrSchemeLst>
    <a:extraClrScheme>
      <a:clrScheme name="480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480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480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480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480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480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480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480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480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24_480">
  <a:themeElements>
    <a:clrScheme name="480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48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Kufi" pitchFamily="2" charset="2"/>
            <a:cs typeface="B Titr" pitchFamily="2" charset="-7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Kufi" pitchFamily="2" charset="2"/>
            <a:cs typeface="B Titr" pitchFamily="2" charset="-78"/>
          </a:defRPr>
        </a:defPPr>
      </a:lstStyle>
    </a:lnDef>
  </a:objectDefaults>
  <a:extraClrSchemeLst>
    <a:extraClrScheme>
      <a:clrScheme name="480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480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480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480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480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480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480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480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480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49.xml><?xml version="1.0" encoding="utf-8"?>
<a:theme xmlns:a="http://schemas.openxmlformats.org/drawingml/2006/main" name="1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5.xml><?xml version="1.0" encoding="utf-8"?>
<a:theme xmlns:a="http://schemas.openxmlformats.org/drawingml/2006/main" name="2_480">
  <a:themeElements>
    <a:clrScheme name="480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48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Kufi" pitchFamily="2" charset="2"/>
            <a:cs typeface="B Titr" pitchFamily="2" charset="-7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Kufi" pitchFamily="2" charset="2"/>
            <a:cs typeface="B Titr" pitchFamily="2" charset="-78"/>
          </a:defRPr>
        </a:defPPr>
      </a:lstStyle>
    </a:lnDef>
  </a:objectDefaults>
  <a:extraClrSchemeLst>
    <a:extraClrScheme>
      <a:clrScheme name="480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480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480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480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480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480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480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480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480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2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51.xml><?xml version="1.0" encoding="utf-8"?>
<a:theme xmlns:a="http://schemas.openxmlformats.org/drawingml/2006/main" name="3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52.xml><?xml version="1.0" encoding="utf-8"?>
<a:theme xmlns:a="http://schemas.openxmlformats.org/drawingml/2006/main" name="4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53.xml><?xml version="1.0" encoding="utf-8"?>
<a:theme xmlns:a="http://schemas.openxmlformats.org/drawingml/2006/main" name="5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54.xml><?xml version="1.0" encoding="utf-8"?>
<a:theme xmlns:a="http://schemas.openxmlformats.org/drawingml/2006/main" name="2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5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480">
  <a:themeElements>
    <a:clrScheme name="480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48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Kufi" pitchFamily="2" charset="2"/>
            <a:cs typeface="B Titr" pitchFamily="2" charset="-7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Kufi" pitchFamily="2" charset="2"/>
            <a:cs typeface="B Titr" pitchFamily="2" charset="-78"/>
          </a:defRPr>
        </a:defPPr>
      </a:lstStyle>
    </a:lnDef>
  </a:objectDefaults>
  <a:extraClrSchemeLst>
    <a:extraClrScheme>
      <a:clrScheme name="480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480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480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480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480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480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480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480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480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480">
  <a:themeElements>
    <a:clrScheme name="480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48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Kufi" pitchFamily="2" charset="2"/>
            <a:cs typeface="B Titr" pitchFamily="2" charset="-7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Kufi" pitchFamily="2" charset="2"/>
            <a:cs typeface="B Titr" pitchFamily="2" charset="-78"/>
          </a:defRPr>
        </a:defPPr>
      </a:lstStyle>
    </a:lnDef>
  </a:objectDefaults>
  <a:extraClrSchemeLst>
    <a:extraClrScheme>
      <a:clrScheme name="480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480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480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480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480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480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480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480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480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9.xml><?xml version="1.0" encoding="utf-8"?>
<a:theme xmlns:a="http://schemas.openxmlformats.org/drawingml/2006/main" name="2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10.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1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1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3.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4.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5.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6.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7.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8.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9.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otalTime>102</TotalTime>
  <Words>4815</Words>
  <Application>Microsoft Office PowerPoint</Application>
  <PresentationFormat>On-screen Show (4:3)</PresentationFormat>
  <Paragraphs>609</Paragraphs>
  <Slides>53</Slides>
  <Notes>29</Notes>
  <HiddenSlides>0</HiddenSlides>
  <MMClips>0</MMClips>
  <ScaleCrop>false</ScaleCrop>
  <HeadingPairs>
    <vt:vector size="4" baseType="variant">
      <vt:variant>
        <vt:lpstr>Theme</vt:lpstr>
      </vt:variant>
      <vt:variant>
        <vt:i4>54</vt:i4>
      </vt:variant>
      <vt:variant>
        <vt:lpstr>Slide Titles</vt:lpstr>
      </vt:variant>
      <vt:variant>
        <vt:i4>53</vt:i4>
      </vt:variant>
    </vt:vector>
  </HeadingPairs>
  <TitlesOfParts>
    <vt:vector size="107" baseType="lpstr">
      <vt:lpstr>Office Theme</vt:lpstr>
      <vt:lpstr>Ion</vt:lpstr>
      <vt:lpstr>480</vt:lpstr>
      <vt:lpstr>1_480</vt:lpstr>
      <vt:lpstr>2_480</vt:lpstr>
      <vt:lpstr>3_480</vt:lpstr>
      <vt:lpstr>4_480</vt:lpstr>
      <vt:lpstr>1_Ion</vt:lpstr>
      <vt:lpstr>2_Ion</vt:lpstr>
      <vt:lpstr>3_Ion</vt:lpstr>
      <vt:lpstr>4_Ion</vt:lpstr>
      <vt:lpstr>5_Ion</vt:lpstr>
      <vt:lpstr>6_Ion</vt:lpstr>
      <vt:lpstr>7_Ion</vt:lpstr>
      <vt:lpstr>8_Ion</vt:lpstr>
      <vt:lpstr>9_Ion</vt:lpstr>
      <vt:lpstr>10_Ion</vt:lpstr>
      <vt:lpstr>11_Ion</vt:lpstr>
      <vt:lpstr>12_Ion</vt:lpstr>
      <vt:lpstr>13_Ion</vt:lpstr>
      <vt:lpstr>14_Ion</vt:lpstr>
      <vt:lpstr>15_Ion</vt:lpstr>
      <vt:lpstr>16_Ion</vt:lpstr>
      <vt:lpstr>17_Ion</vt:lpstr>
      <vt:lpstr>18_Ion</vt:lpstr>
      <vt:lpstr>19_Ion</vt:lpstr>
      <vt:lpstr>20_Ion</vt:lpstr>
      <vt:lpstr>5_480</vt:lpstr>
      <vt:lpstr>6_480</vt:lpstr>
      <vt:lpstr>7_480</vt:lpstr>
      <vt:lpstr>8_480</vt:lpstr>
      <vt:lpstr>9_480</vt:lpstr>
      <vt:lpstr>10_480</vt:lpstr>
      <vt:lpstr>11_480</vt:lpstr>
      <vt:lpstr>12_480</vt:lpstr>
      <vt:lpstr>13_480</vt:lpstr>
      <vt:lpstr>14_480</vt:lpstr>
      <vt:lpstr>15_480</vt:lpstr>
      <vt:lpstr>16_480</vt:lpstr>
      <vt:lpstr>17_480</vt:lpstr>
      <vt:lpstr>18_480</vt:lpstr>
      <vt:lpstr>19_480</vt:lpstr>
      <vt:lpstr>20_480</vt:lpstr>
      <vt:lpstr>21_480</vt:lpstr>
      <vt:lpstr>22_480</vt:lpstr>
      <vt:lpstr>23_480</vt:lpstr>
      <vt:lpstr>24_480</vt:lpstr>
      <vt:lpstr>Module</vt:lpstr>
      <vt:lpstr>1_Module</vt:lpstr>
      <vt:lpstr>2_Module</vt:lpstr>
      <vt:lpstr>3_Module</vt:lpstr>
      <vt:lpstr>4_Module</vt:lpstr>
      <vt:lpstr>5_Module</vt:lpstr>
      <vt:lpstr>21_Ion</vt:lpstr>
      <vt:lpstr>تعاريف و مفاهيم مذاكره (Negotiation)</vt:lpstr>
      <vt:lpstr>مذاكره اصولي</vt:lpstr>
      <vt:lpstr>اصول چهارگانه مذاكره اصولي</vt:lpstr>
      <vt:lpstr>انواع روشهای مذاکره </vt:lpstr>
      <vt:lpstr>مذاكره غيراصولي</vt:lpstr>
      <vt:lpstr>مهارتهاي مذاكره</vt:lpstr>
      <vt:lpstr>انواع مذاکره</vt:lpstr>
      <vt:lpstr>انواع مذاكره</vt:lpstr>
      <vt:lpstr>تدابير مقدماتي و مؤثر مذاكره</vt:lpstr>
      <vt:lpstr>تدابير مقدماتي و مؤثر مذاكره</vt:lpstr>
      <vt:lpstr>تهيه ليست موارد مهم مذاكره</vt:lpstr>
      <vt:lpstr>تهيه ليست موارد مهم مذاكره</vt:lpstr>
      <vt:lpstr>عوامل مؤثر در روند مذاكره</vt:lpstr>
      <vt:lpstr>شناخت ويژگي‌هاي شخصي طرف مذاكره</vt:lpstr>
      <vt:lpstr>شناخت ويژگي‌هاي شخصي طرف مذاكره</vt:lpstr>
      <vt:lpstr>شناخت ويژگي‌هاي شخصي طرف مذاكره</vt:lpstr>
      <vt:lpstr>گروه مبتکر</vt:lpstr>
      <vt:lpstr>نحوه برخورد</vt:lpstr>
      <vt:lpstr>گروه عمل گرا</vt:lpstr>
      <vt:lpstr>گروه متفکر</vt:lpstr>
      <vt:lpstr>گروه متفکر</vt:lpstr>
      <vt:lpstr>نحوه برخورد</vt:lpstr>
      <vt:lpstr>گروه عمل گرا</vt:lpstr>
      <vt:lpstr>گروه متفکر</vt:lpstr>
      <vt:lpstr>گروه متفکر</vt:lpstr>
      <vt:lpstr>تدابير مقدماتي و مؤثر مذاكره  تعیین روش مذاکره </vt:lpstr>
      <vt:lpstr>محل مذاكره يازمين فوتبال</vt:lpstr>
      <vt:lpstr>آراستگي ظاهر</vt:lpstr>
      <vt:lpstr>رعايت ادب واحترام (حريمها وحرمتها)</vt:lpstr>
      <vt:lpstr>لزوم آشنايي با روانشناسي</vt:lpstr>
      <vt:lpstr>برقراري ارتباط موثر ارتباط چيست؟</vt:lpstr>
      <vt:lpstr>آشنايي با هنر سخنوري  سخنوري چيست؟</vt:lpstr>
      <vt:lpstr>PowerPoint Presentation</vt:lpstr>
      <vt:lpstr>تدبيردرمذاكره چيست؟</vt:lpstr>
      <vt:lpstr>شگرد چيست؟     انواع شگردها کدامند؟</vt:lpstr>
      <vt:lpstr>ترفندچيست؟        انواع ترفندکدامند؟</vt:lpstr>
      <vt:lpstr>نيرنگ چيست؟    نمونه اي از نيرنگها</vt:lpstr>
      <vt:lpstr>بايدها:درمذاكره چه بايدكرد؟</vt:lpstr>
      <vt:lpstr>بايدها:درمذاكره چه بايدكرد؟</vt:lpstr>
      <vt:lpstr>نبايدها:درمذاكره چه نبايدكرد؟</vt:lpstr>
      <vt:lpstr>نبايدها</vt:lpstr>
      <vt:lpstr>نبايدها</vt:lpstr>
      <vt:lpstr>نبايدها</vt:lpstr>
      <vt:lpstr>نبايدها</vt:lpstr>
      <vt:lpstr>آشنايي بافرهنگها</vt:lpstr>
      <vt:lpstr>ويژه گيهاي بارز طرف هاي خارجي درمذاكره</vt:lpstr>
      <vt:lpstr>نسبت استفاده ما از هر يك از مهارت‌هاي ارتباطي</vt:lpstr>
      <vt:lpstr>آداب و رسوم بازرگانی در سراسر جهان</vt:lpstr>
      <vt:lpstr>آداب و رسوم بازرگانی در سراسر جهان</vt:lpstr>
      <vt:lpstr>آداب و رسوم بازرگانی در سراسر جهان</vt:lpstr>
      <vt:lpstr>آداب و رسوم بازرگانی در سراسر جهان</vt:lpstr>
      <vt:lpstr>آداب و رسوم بازرگانی در سراسر جهان</vt:lpstr>
      <vt:lpstr>جمع بندی</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تعاريف و مفاهيم مذاكره (Negotiation)</dc:title>
  <dc:creator>1</dc:creator>
  <cp:lastModifiedBy>1</cp:lastModifiedBy>
  <cp:revision>13</cp:revision>
  <dcterms:created xsi:type="dcterms:W3CDTF">2006-08-16T00:00:00Z</dcterms:created>
  <dcterms:modified xsi:type="dcterms:W3CDTF">2024-08-24T04:44:28Z</dcterms:modified>
</cp:coreProperties>
</file>